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3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9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8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3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8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8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0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9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57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2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BB4D3-D843-45B5-B6C8-A2D828AF3226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AE050-FA45-4A01-84E8-5D46F627C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97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655816"/>
              </p:ext>
            </p:extLst>
          </p:nvPr>
        </p:nvGraphicFramePr>
        <p:xfrm>
          <a:off x="570450" y="629182"/>
          <a:ext cx="10695965" cy="5562472"/>
        </p:xfrm>
        <a:graphic>
          <a:graphicData uri="http://schemas.openxmlformats.org/drawingml/2006/table">
            <a:tbl>
              <a:tblPr/>
              <a:tblGrid>
                <a:gridCol w="2139193">
                  <a:extLst>
                    <a:ext uri="{9D8B030D-6E8A-4147-A177-3AD203B41FA5}">
                      <a16:colId xmlns:a16="http://schemas.microsoft.com/office/drawing/2014/main" val="2897609172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2491595427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2169334186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2553085016"/>
                    </a:ext>
                  </a:extLst>
                </a:gridCol>
                <a:gridCol w="2139193">
                  <a:extLst>
                    <a:ext uri="{9D8B030D-6E8A-4147-A177-3AD203B41FA5}">
                      <a16:colId xmlns:a16="http://schemas.microsoft.com/office/drawing/2014/main" val="1637164614"/>
                    </a:ext>
                  </a:extLst>
                </a:gridCol>
              </a:tblGrid>
              <a:tr h="2059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571334"/>
                  </a:ext>
                </a:extLst>
              </a:tr>
              <a:tr h="36077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22.11.2023 - 22.11.2023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121616"/>
                  </a:ext>
                </a:extLst>
              </a:tr>
              <a:tr h="20596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400211"/>
                  </a:ext>
                </a:extLst>
              </a:tr>
              <a:tr h="2059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6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10 669,95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130621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73 155,29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6701"/>
                  </a:ext>
                </a:extLst>
              </a:tr>
              <a:tr h="20596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83 825,24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567212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796128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687043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3110039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805338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26964"/>
                  </a:ext>
                </a:extLst>
              </a:tr>
              <a:tr h="36077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22.11.2023 - 22.11.2023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570227"/>
                  </a:ext>
                </a:extLst>
              </a:tr>
              <a:tr h="20596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14278"/>
                  </a:ext>
                </a:extLst>
              </a:tr>
              <a:tr h="2059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4 327,71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493846"/>
                  </a:ext>
                </a:extLst>
              </a:tr>
              <a:tr h="36077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73 155,29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3673"/>
                  </a:ext>
                </a:extLst>
              </a:tr>
              <a:tr h="20596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77 483,00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35270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76507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2646861"/>
                  </a:ext>
                </a:extLst>
              </a:tr>
              <a:tr h="20596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22.11.2023 - 22.11.2023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940136"/>
                  </a:ext>
                </a:extLst>
              </a:tr>
              <a:tr h="20596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139750"/>
                  </a:ext>
                </a:extLst>
              </a:tr>
              <a:tr h="2059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6 342,24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800179"/>
                  </a:ext>
                </a:extLst>
              </a:tr>
              <a:tr h="20596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6 342,24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769905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576710"/>
                  </a:ext>
                </a:extLst>
              </a:tr>
              <a:tr h="20596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6657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4634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2023-11-23T06:21:03Z</dcterms:created>
  <dcterms:modified xsi:type="dcterms:W3CDTF">2023-11-23T06:21:54Z</dcterms:modified>
</cp:coreProperties>
</file>