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A16B-9DE0-4A2D-BC8D-59E7A249DBE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74C9-ACF7-4B3E-91C9-D4F5896CD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498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A16B-9DE0-4A2D-BC8D-59E7A249DBE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74C9-ACF7-4B3E-91C9-D4F5896CD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9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A16B-9DE0-4A2D-BC8D-59E7A249DBE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74C9-ACF7-4B3E-91C9-D4F5896CD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7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A16B-9DE0-4A2D-BC8D-59E7A249DBE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74C9-ACF7-4B3E-91C9-D4F5896CD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9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A16B-9DE0-4A2D-BC8D-59E7A249DBE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74C9-ACF7-4B3E-91C9-D4F5896CD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3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A16B-9DE0-4A2D-BC8D-59E7A249DBE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74C9-ACF7-4B3E-91C9-D4F5896CD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56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A16B-9DE0-4A2D-BC8D-59E7A249DBE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74C9-ACF7-4B3E-91C9-D4F5896CD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64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A16B-9DE0-4A2D-BC8D-59E7A249DBE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74C9-ACF7-4B3E-91C9-D4F5896CD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0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A16B-9DE0-4A2D-BC8D-59E7A249DBE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74C9-ACF7-4B3E-91C9-D4F5896CD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2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A16B-9DE0-4A2D-BC8D-59E7A249DBE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74C9-ACF7-4B3E-91C9-D4F5896CD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8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0A16B-9DE0-4A2D-BC8D-59E7A249DBE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74C9-ACF7-4B3E-91C9-D4F5896CD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17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0A16B-9DE0-4A2D-BC8D-59E7A249DBE6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574C9-ACF7-4B3E-91C9-D4F5896CD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5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379589"/>
              </p:ext>
            </p:extLst>
          </p:nvPr>
        </p:nvGraphicFramePr>
        <p:xfrm>
          <a:off x="763400" y="377507"/>
          <a:ext cx="10939240" cy="6212359"/>
        </p:xfrm>
        <a:graphic>
          <a:graphicData uri="http://schemas.openxmlformats.org/drawingml/2006/table">
            <a:tbl>
              <a:tblPr/>
              <a:tblGrid>
                <a:gridCol w="2187848">
                  <a:extLst>
                    <a:ext uri="{9D8B030D-6E8A-4147-A177-3AD203B41FA5}">
                      <a16:colId xmlns:a16="http://schemas.microsoft.com/office/drawing/2014/main" val="2090851653"/>
                    </a:ext>
                  </a:extLst>
                </a:gridCol>
                <a:gridCol w="2187848">
                  <a:extLst>
                    <a:ext uri="{9D8B030D-6E8A-4147-A177-3AD203B41FA5}">
                      <a16:colId xmlns:a16="http://schemas.microsoft.com/office/drawing/2014/main" val="2655057293"/>
                    </a:ext>
                  </a:extLst>
                </a:gridCol>
                <a:gridCol w="2187848">
                  <a:extLst>
                    <a:ext uri="{9D8B030D-6E8A-4147-A177-3AD203B41FA5}">
                      <a16:colId xmlns:a16="http://schemas.microsoft.com/office/drawing/2014/main" val="3187500438"/>
                    </a:ext>
                  </a:extLst>
                </a:gridCol>
                <a:gridCol w="2187848">
                  <a:extLst>
                    <a:ext uri="{9D8B030D-6E8A-4147-A177-3AD203B41FA5}">
                      <a16:colId xmlns:a16="http://schemas.microsoft.com/office/drawing/2014/main" val="3360181636"/>
                    </a:ext>
                  </a:extLst>
                </a:gridCol>
                <a:gridCol w="2187848">
                  <a:extLst>
                    <a:ext uri="{9D8B030D-6E8A-4147-A177-3AD203B41FA5}">
                      <a16:colId xmlns:a16="http://schemas.microsoft.com/office/drawing/2014/main" val="1661055128"/>
                    </a:ext>
                  </a:extLst>
                </a:gridCol>
              </a:tblGrid>
              <a:tr h="14059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527321"/>
                  </a:ext>
                </a:extLst>
              </a:tr>
              <a:tr h="24603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21.11.2023 - 21.11.2023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522880"/>
                  </a:ext>
                </a:extLst>
              </a:tr>
              <a:tr h="140593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823292"/>
                  </a:ext>
                </a:extLst>
              </a:tr>
              <a:tr h="56237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01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824 504,67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890009"/>
                  </a:ext>
                </a:extLst>
              </a:tr>
              <a:tr h="14059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3 966,84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271984"/>
                  </a:ext>
                </a:extLst>
              </a:tr>
              <a:tr h="24603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8 557,40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623489"/>
                  </a:ext>
                </a:extLst>
              </a:tr>
              <a:tr h="45692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3 833 400,01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567772"/>
                  </a:ext>
                </a:extLst>
              </a:tr>
              <a:tr h="14059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4 670 428,92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85258"/>
                  </a:ext>
                </a:extLst>
              </a:tr>
              <a:tr h="14059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6125120"/>
                  </a:ext>
                </a:extLst>
              </a:tr>
              <a:tr h="14059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2659555"/>
                  </a:ext>
                </a:extLst>
              </a:tr>
              <a:tr h="14059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047030"/>
                  </a:ext>
                </a:extLst>
              </a:tr>
              <a:tr h="14059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441718"/>
                  </a:ext>
                </a:extLst>
              </a:tr>
              <a:tr h="14059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146466"/>
                  </a:ext>
                </a:extLst>
              </a:tr>
              <a:tr h="24603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21.11.2023 - 21.11.2023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776052"/>
                  </a:ext>
                </a:extLst>
              </a:tr>
              <a:tr h="14059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778420"/>
                  </a:ext>
                </a:extLst>
              </a:tr>
              <a:tr h="45692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93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3 833 400,01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33164"/>
                  </a:ext>
                </a:extLst>
              </a:tr>
              <a:tr h="14059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3 833 400,01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25056"/>
                  </a:ext>
                </a:extLst>
              </a:tr>
              <a:tr h="14059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847326"/>
                  </a:ext>
                </a:extLst>
              </a:tr>
              <a:tr h="14059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970860"/>
                  </a:ext>
                </a:extLst>
              </a:tr>
              <a:tr h="24603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21.11.2023 - 21.11.2023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212650"/>
                  </a:ext>
                </a:extLst>
              </a:tr>
              <a:tr h="14059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46210"/>
                  </a:ext>
                </a:extLst>
              </a:tr>
              <a:tr h="56237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824 504,67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327804"/>
                  </a:ext>
                </a:extLst>
              </a:tr>
              <a:tr h="14059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3 966,84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411882"/>
                  </a:ext>
                </a:extLst>
              </a:tr>
              <a:tr h="24603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8 557,40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588703"/>
                  </a:ext>
                </a:extLst>
              </a:tr>
              <a:tr h="14059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837 028,91 лв.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159580"/>
                  </a:ext>
                </a:extLst>
              </a:tr>
              <a:tr h="14059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931859"/>
                  </a:ext>
                </a:extLst>
              </a:tr>
              <a:tr h="14059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372" marR="26372" marT="13186" marB="1318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357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7065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194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2023-11-22T06:34:25Z</dcterms:created>
  <dcterms:modified xsi:type="dcterms:W3CDTF">2023-11-22T06:44:19Z</dcterms:modified>
</cp:coreProperties>
</file>