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3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5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5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8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6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4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1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A7A9-3793-4ABB-B076-5688277AA0E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DB71-D369-4979-BE1D-47A820C0C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0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19506"/>
              </p:ext>
            </p:extLst>
          </p:nvPr>
        </p:nvGraphicFramePr>
        <p:xfrm>
          <a:off x="637562" y="587234"/>
          <a:ext cx="10729520" cy="5876476"/>
        </p:xfrm>
        <a:graphic>
          <a:graphicData uri="http://schemas.openxmlformats.org/drawingml/2006/table">
            <a:tbl>
              <a:tblPr/>
              <a:tblGrid>
                <a:gridCol w="2145904">
                  <a:extLst>
                    <a:ext uri="{9D8B030D-6E8A-4147-A177-3AD203B41FA5}">
                      <a16:colId xmlns:a16="http://schemas.microsoft.com/office/drawing/2014/main" val="1867929579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880466311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3961069981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1399653249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704355370"/>
                    </a:ext>
                  </a:extLst>
                </a:gridCol>
              </a:tblGrid>
              <a:tr h="1540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557268"/>
                  </a:ext>
                </a:extLst>
              </a:tr>
              <a:tr h="2701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20.11.2023 - 20.11.2023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15912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066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18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12 960,58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63648"/>
                  </a:ext>
                </a:extLst>
              </a:tr>
              <a:tr h="7347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</a:t>
                      </a:r>
                      <a:r>
                        <a:rPr lang="ru-RU" sz="900" dirty="0" err="1">
                          <a:effectLst/>
                        </a:rPr>
                        <a:t>дълготрайни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активи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r>
                        <a:rPr lang="ru-RU" sz="900" dirty="0" err="1">
                          <a:effectLst/>
                        </a:rPr>
                        <a:t>основен</a:t>
                      </a:r>
                      <a:r>
                        <a:rPr lang="ru-RU" sz="900" dirty="0">
                          <a:effectLst/>
                        </a:rPr>
                        <a:t> ремонт и </a:t>
                      </a:r>
                      <a:r>
                        <a:rPr lang="ru-RU" sz="900" dirty="0" err="1">
                          <a:effectLst/>
                        </a:rPr>
                        <a:t>капиталови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трансфери</a:t>
                      </a:r>
                      <a:endParaRPr lang="ru-RU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28 560,00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688436"/>
                  </a:ext>
                </a:extLst>
              </a:tr>
              <a:tr h="2701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1 000,00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90170"/>
                  </a:ext>
                </a:extLst>
              </a:tr>
              <a:tr h="1540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42 520,58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32279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505911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613331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200339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736188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88020"/>
                  </a:ext>
                </a:extLst>
              </a:tr>
              <a:tr h="2701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20.11.2023 - 20.11.2023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94402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60765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10 514,48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965675"/>
                  </a:ext>
                </a:extLst>
              </a:tr>
              <a:tr h="7347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28 560,00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41484"/>
                  </a:ext>
                </a:extLst>
              </a:tr>
              <a:tr h="2701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1 000,00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89478"/>
                  </a:ext>
                </a:extLst>
              </a:tr>
              <a:tr h="1540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40 074,48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591085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18528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044639"/>
                  </a:ext>
                </a:extLst>
              </a:tr>
              <a:tr h="1540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20.11.2023 - 20.11.2023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398588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204979"/>
                  </a:ext>
                </a:extLst>
              </a:tr>
              <a:tr h="1540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2 446,10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188024"/>
                  </a:ext>
                </a:extLst>
              </a:tr>
              <a:tr h="1540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2 446,10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1017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6616"/>
                  </a:ext>
                </a:extLst>
              </a:tr>
              <a:tr h="154008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055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73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2023-11-21T06:31:38Z</dcterms:created>
  <dcterms:modified xsi:type="dcterms:W3CDTF">2023-11-21T06:34:05Z</dcterms:modified>
</cp:coreProperties>
</file>