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4932-E2CF-4736-AF7D-06799CEF237B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82EB-99EF-4E8B-8B7B-EC0EC2B95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64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4932-E2CF-4736-AF7D-06799CEF237B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82EB-99EF-4E8B-8B7B-EC0EC2B95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066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4932-E2CF-4736-AF7D-06799CEF237B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82EB-99EF-4E8B-8B7B-EC0EC2B95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142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4932-E2CF-4736-AF7D-06799CEF237B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82EB-99EF-4E8B-8B7B-EC0EC2B95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19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4932-E2CF-4736-AF7D-06799CEF237B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82EB-99EF-4E8B-8B7B-EC0EC2B95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2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4932-E2CF-4736-AF7D-06799CEF237B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82EB-99EF-4E8B-8B7B-EC0EC2B95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776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4932-E2CF-4736-AF7D-06799CEF237B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82EB-99EF-4E8B-8B7B-EC0EC2B95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06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4932-E2CF-4736-AF7D-06799CEF237B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82EB-99EF-4E8B-8B7B-EC0EC2B95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07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4932-E2CF-4736-AF7D-06799CEF237B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82EB-99EF-4E8B-8B7B-EC0EC2B95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506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4932-E2CF-4736-AF7D-06799CEF237B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82EB-99EF-4E8B-8B7B-EC0EC2B95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20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4932-E2CF-4736-AF7D-06799CEF237B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82EB-99EF-4E8B-8B7B-EC0EC2B95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06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14932-E2CF-4736-AF7D-06799CEF237B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882EB-99EF-4E8B-8B7B-EC0EC2B95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81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695631"/>
              </p:ext>
            </p:extLst>
          </p:nvPr>
        </p:nvGraphicFramePr>
        <p:xfrm>
          <a:off x="998288" y="578832"/>
          <a:ext cx="10419130" cy="5598130"/>
        </p:xfrm>
        <a:graphic>
          <a:graphicData uri="http://schemas.openxmlformats.org/drawingml/2006/table">
            <a:tbl>
              <a:tblPr/>
              <a:tblGrid>
                <a:gridCol w="2083826">
                  <a:extLst>
                    <a:ext uri="{9D8B030D-6E8A-4147-A177-3AD203B41FA5}">
                      <a16:colId xmlns:a16="http://schemas.microsoft.com/office/drawing/2014/main" val="3085213349"/>
                    </a:ext>
                  </a:extLst>
                </a:gridCol>
                <a:gridCol w="2083826">
                  <a:extLst>
                    <a:ext uri="{9D8B030D-6E8A-4147-A177-3AD203B41FA5}">
                      <a16:colId xmlns:a16="http://schemas.microsoft.com/office/drawing/2014/main" val="1287265302"/>
                    </a:ext>
                  </a:extLst>
                </a:gridCol>
                <a:gridCol w="2083826">
                  <a:extLst>
                    <a:ext uri="{9D8B030D-6E8A-4147-A177-3AD203B41FA5}">
                      <a16:colId xmlns:a16="http://schemas.microsoft.com/office/drawing/2014/main" val="760352086"/>
                    </a:ext>
                  </a:extLst>
                </a:gridCol>
                <a:gridCol w="2083826">
                  <a:extLst>
                    <a:ext uri="{9D8B030D-6E8A-4147-A177-3AD203B41FA5}">
                      <a16:colId xmlns:a16="http://schemas.microsoft.com/office/drawing/2014/main" val="4222057611"/>
                    </a:ext>
                  </a:extLst>
                </a:gridCol>
                <a:gridCol w="2083826">
                  <a:extLst>
                    <a:ext uri="{9D8B030D-6E8A-4147-A177-3AD203B41FA5}">
                      <a16:colId xmlns:a16="http://schemas.microsoft.com/office/drawing/2014/main" val="1418817172"/>
                    </a:ext>
                  </a:extLst>
                </a:gridCol>
              </a:tblGrid>
              <a:tr h="19303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634573"/>
                  </a:ext>
                </a:extLst>
              </a:tr>
              <a:tr h="33781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16.11.2023 - 16.11.2023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578969"/>
                  </a:ext>
                </a:extLst>
              </a:tr>
              <a:tr h="193039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117928"/>
                  </a:ext>
                </a:extLst>
              </a:tr>
              <a:tr h="19303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10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23 857,50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372316"/>
                  </a:ext>
                </a:extLst>
              </a:tr>
              <a:tr h="19303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18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25,00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513583"/>
                  </a:ext>
                </a:extLst>
              </a:tr>
              <a:tr h="337818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88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2 376,00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583752"/>
                  </a:ext>
                </a:extLst>
              </a:tr>
              <a:tr h="19303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26 258,50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06950"/>
                  </a:ext>
                </a:extLst>
              </a:tr>
              <a:tr h="19303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63444"/>
                  </a:ext>
                </a:extLst>
              </a:tr>
              <a:tr h="19303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655888"/>
                  </a:ext>
                </a:extLst>
              </a:tr>
              <a:tr h="19303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544073"/>
                  </a:ext>
                </a:extLst>
              </a:tr>
              <a:tr h="19303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007421"/>
                  </a:ext>
                </a:extLst>
              </a:tr>
              <a:tr h="19303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129648"/>
                  </a:ext>
                </a:extLst>
              </a:tr>
              <a:tr h="33781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16.11.2023 - 16.11.2023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172419"/>
                  </a:ext>
                </a:extLst>
              </a:tr>
              <a:tr h="19303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311365"/>
                  </a:ext>
                </a:extLst>
              </a:tr>
              <a:tr h="19303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3 415,64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107038"/>
                  </a:ext>
                </a:extLst>
              </a:tr>
              <a:tr h="19303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25,00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887"/>
                  </a:ext>
                </a:extLst>
              </a:tr>
              <a:tr h="33781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2 376,00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126993"/>
                  </a:ext>
                </a:extLst>
              </a:tr>
              <a:tr h="19303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5 816,64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76011"/>
                  </a:ext>
                </a:extLst>
              </a:tr>
              <a:tr h="19303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560674"/>
                  </a:ext>
                </a:extLst>
              </a:tr>
              <a:tr h="19303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002594"/>
                  </a:ext>
                </a:extLst>
              </a:tr>
              <a:tr h="19303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  <a:r>
                        <a:rPr lang="bg-BG" sz="900" dirty="0" smtClean="0">
                          <a:effectLst/>
                        </a:rPr>
                        <a:t>)</a:t>
                      </a:r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16.11.2023 - 16.11.2023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463340"/>
                  </a:ext>
                </a:extLst>
              </a:tr>
              <a:tr h="19303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078046"/>
                  </a:ext>
                </a:extLst>
              </a:tr>
              <a:tr h="19303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20 441,86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930076"/>
                  </a:ext>
                </a:extLst>
              </a:tr>
              <a:tr h="19303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20 441,86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257559"/>
                  </a:ext>
                </a:extLst>
              </a:tr>
              <a:tr h="19303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078544"/>
                  </a:ext>
                </a:extLst>
              </a:tr>
              <a:tr h="19303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743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7101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133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2</cp:revision>
  <dcterms:created xsi:type="dcterms:W3CDTF">2023-11-17T06:24:18Z</dcterms:created>
  <dcterms:modified xsi:type="dcterms:W3CDTF">2023-11-17T06:26:21Z</dcterms:modified>
</cp:coreProperties>
</file>