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F652-5CA3-45EA-88B5-85376255339D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5DE07-D92F-4F28-A9D2-9C9768419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48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F652-5CA3-45EA-88B5-85376255339D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5DE07-D92F-4F28-A9D2-9C9768419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979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F652-5CA3-45EA-88B5-85376255339D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5DE07-D92F-4F28-A9D2-9C9768419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836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F652-5CA3-45EA-88B5-85376255339D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5DE07-D92F-4F28-A9D2-9C9768419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4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F652-5CA3-45EA-88B5-85376255339D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5DE07-D92F-4F28-A9D2-9C9768419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517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F652-5CA3-45EA-88B5-85376255339D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5DE07-D92F-4F28-A9D2-9C9768419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634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F652-5CA3-45EA-88B5-85376255339D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5DE07-D92F-4F28-A9D2-9C9768419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77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F652-5CA3-45EA-88B5-85376255339D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5DE07-D92F-4F28-A9D2-9C9768419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4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F652-5CA3-45EA-88B5-85376255339D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5DE07-D92F-4F28-A9D2-9C9768419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768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F652-5CA3-45EA-88B5-85376255339D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5DE07-D92F-4F28-A9D2-9C9768419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983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5F652-5CA3-45EA-88B5-85376255339D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5DE07-D92F-4F28-A9D2-9C9768419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1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5F652-5CA3-45EA-88B5-85376255339D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5DE07-D92F-4F28-A9D2-9C9768419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62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339768"/>
              </p:ext>
            </p:extLst>
          </p:nvPr>
        </p:nvGraphicFramePr>
        <p:xfrm>
          <a:off x="645950" y="285224"/>
          <a:ext cx="11165750" cy="6376257"/>
        </p:xfrm>
        <a:graphic>
          <a:graphicData uri="http://schemas.openxmlformats.org/drawingml/2006/table">
            <a:tbl>
              <a:tblPr/>
              <a:tblGrid>
                <a:gridCol w="2233150">
                  <a:extLst>
                    <a:ext uri="{9D8B030D-6E8A-4147-A177-3AD203B41FA5}">
                      <a16:colId xmlns:a16="http://schemas.microsoft.com/office/drawing/2014/main" val="1260628415"/>
                    </a:ext>
                  </a:extLst>
                </a:gridCol>
                <a:gridCol w="2233150">
                  <a:extLst>
                    <a:ext uri="{9D8B030D-6E8A-4147-A177-3AD203B41FA5}">
                      <a16:colId xmlns:a16="http://schemas.microsoft.com/office/drawing/2014/main" val="965465034"/>
                    </a:ext>
                  </a:extLst>
                </a:gridCol>
                <a:gridCol w="2233150">
                  <a:extLst>
                    <a:ext uri="{9D8B030D-6E8A-4147-A177-3AD203B41FA5}">
                      <a16:colId xmlns:a16="http://schemas.microsoft.com/office/drawing/2014/main" val="3924619152"/>
                    </a:ext>
                  </a:extLst>
                </a:gridCol>
                <a:gridCol w="2233150">
                  <a:extLst>
                    <a:ext uri="{9D8B030D-6E8A-4147-A177-3AD203B41FA5}">
                      <a16:colId xmlns:a16="http://schemas.microsoft.com/office/drawing/2014/main" val="3222801412"/>
                    </a:ext>
                  </a:extLst>
                </a:gridCol>
                <a:gridCol w="2233150">
                  <a:extLst>
                    <a:ext uri="{9D8B030D-6E8A-4147-A177-3AD203B41FA5}">
                      <a16:colId xmlns:a16="http://schemas.microsoft.com/office/drawing/2014/main" val="22480791"/>
                    </a:ext>
                  </a:extLst>
                </a:gridCol>
              </a:tblGrid>
              <a:tr h="141414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394021"/>
                  </a:ext>
                </a:extLst>
              </a:tr>
              <a:tr h="218361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10.11.2023 - 10.11.2023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090222"/>
                  </a:ext>
                </a:extLst>
              </a:tr>
              <a:tr h="14141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686298"/>
                  </a:ext>
                </a:extLst>
              </a:tr>
              <a:tr h="59500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1 451,92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808696"/>
                  </a:ext>
                </a:extLst>
              </a:tr>
              <a:tr h="14141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30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45 479,36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108294"/>
                  </a:ext>
                </a:extLst>
              </a:tr>
              <a:tr h="14141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100,00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779881"/>
                  </a:ext>
                </a:extLst>
              </a:tr>
              <a:tr h="21836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9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9 539,76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175729"/>
                  </a:ext>
                </a:extLst>
              </a:tr>
              <a:tr h="14141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42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56 571,04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806224"/>
                  </a:ext>
                </a:extLst>
              </a:tr>
              <a:tr h="14141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0373398"/>
                  </a:ext>
                </a:extLst>
              </a:tr>
              <a:tr h="14141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607860"/>
                  </a:ext>
                </a:extLst>
              </a:tr>
              <a:tr h="14141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9308516"/>
                  </a:ext>
                </a:extLst>
              </a:tr>
              <a:tr h="14141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33225"/>
                  </a:ext>
                </a:extLst>
              </a:tr>
              <a:tr h="141414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726282"/>
                  </a:ext>
                </a:extLst>
              </a:tr>
              <a:tr h="218361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10.11.2023 - 10.11.2023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982939"/>
                  </a:ext>
                </a:extLst>
              </a:tr>
              <a:tr h="14141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486711"/>
                  </a:ext>
                </a:extLst>
              </a:tr>
              <a:tr h="14141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18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15 648,32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954009"/>
                  </a:ext>
                </a:extLst>
              </a:tr>
              <a:tr h="14141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100,00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65173"/>
                  </a:ext>
                </a:extLst>
              </a:tr>
              <a:tr h="21836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8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1 539,76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977811"/>
                  </a:ext>
                </a:extLst>
              </a:tr>
              <a:tr h="14141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27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17 288,08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119387"/>
                  </a:ext>
                </a:extLst>
              </a:tr>
              <a:tr h="141414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3177"/>
                  </a:ext>
                </a:extLst>
              </a:tr>
              <a:tr h="14141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356692"/>
                  </a:ext>
                </a:extLst>
              </a:tr>
              <a:tr h="141414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БАИ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10.11.2023 - 10.11.2023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432787"/>
                  </a:ext>
                </a:extLst>
              </a:tr>
              <a:tr h="14141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026216"/>
                  </a:ext>
                </a:extLst>
              </a:tr>
              <a:tr h="14141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3 103,47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321594"/>
                  </a:ext>
                </a:extLst>
              </a:tr>
              <a:tr h="14141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3 103,47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6018566"/>
                  </a:ext>
                </a:extLst>
              </a:tr>
              <a:tr h="14141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042022"/>
                  </a:ext>
                </a:extLst>
              </a:tr>
              <a:tr h="14141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1889733"/>
                  </a:ext>
                </a:extLst>
              </a:tr>
              <a:tr h="141414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ИАНМСП </a:t>
                      </a:r>
                      <a:r>
                        <a:rPr lang="bg-BG" sz="800">
                          <a:effectLst/>
                        </a:rPr>
                        <a:t>( </a:t>
                      </a:r>
                      <a:r>
                        <a:rPr lang="bg-BG" sz="800" smtClean="0">
                          <a:effectLst/>
                        </a:rPr>
                        <a:t>074 </a:t>
                      </a:r>
                      <a:r>
                        <a:rPr lang="bg-BG" sz="800">
                          <a:effectLst/>
                        </a:rPr>
                        <a:t>)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10.11.2023 - 10.11.2023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698947"/>
                  </a:ext>
                </a:extLst>
              </a:tr>
              <a:tr h="14141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985492"/>
                  </a:ext>
                </a:extLst>
              </a:tr>
              <a:tr h="59500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1 451,92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987142"/>
                  </a:ext>
                </a:extLst>
              </a:tr>
              <a:tr h="14141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26 727,57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448100"/>
                  </a:ext>
                </a:extLst>
              </a:tr>
              <a:tr h="21836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8 000,00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510532"/>
                  </a:ext>
                </a:extLst>
              </a:tr>
              <a:tr h="14141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36 179,49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675203"/>
                  </a:ext>
                </a:extLst>
              </a:tr>
              <a:tr h="141414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052300"/>
                  </a:ext>
                </a:extLst>
              </a:tr>
              <a:tr h="141414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322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1401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211</Words>
  <Application>Microsoft Office PowerPoint</Application>
  <PresentationFormat>Widescreen</PresentationFormat>
  <Paragraphs>92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2023-11-13T06:33:01Z</dcterms:created>
  <dcterms:modified xsi:type="dcterms:W3CDTF">2023-11-13T06:34:20Z</dcterms:modified>
</cp:coreProperties>
</file>