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44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5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74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1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9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6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1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6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4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DEFA-1CA7-4759-A669-A388E5B87039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7461E-9EC4-48EA-90EC-AB7E859D3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97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922276"/>
              </p:ext>
            </p:extLst>
          </p:nvPr>
        </p:nvGraphicFramePr>
        <p:xfrm>
          <a:off x="855676" y="251665"/>
          <a:ext cx="10805020" cy="6324274"/>
        </p:xfrm>
        <a:graphic>
          <a:graphicData uri="http://schemas.openxmlformats.org/drawingml/2006/table">
            <a:tbl>
              <a:tblPr/>
              <a:tblGrid>
                <a:gridCol w="2161004">
                  <a:extLst>
                    <a:ext uri="{9D8B030D-6E8A-4147-A177-3AD203B41FA5}">
                      <a16:colId xmlns:a16="http://schemas.microsoft.com/office/drawing/2014/main" val="2395850312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267046751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179374921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4058997123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2832503116"/>
                    </a:ext>
                  </a:extLst>
                </a:gridCol>
              </a:tblGrid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312180"/>
                  </a:ext>
                </a:extLst>
              </a:tr>
              <a:tr h="20222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09.11.2023 - 09.11.2023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1241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391909"/>
                  </a:ext>
                </a:extLst>
              </a:tr>
              <a:tr h="63554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52 025,00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310412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23 241,12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008691"/>
                  </a:ext>
                </a:extLst>
              </a:tr>
              <a:tr h="20222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48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4 938,00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16261"/>
                  </a:ext>
                </a:extLst>
              </a:tr>
              <a:tr h="14237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80 204,12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476761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08891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900462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19561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420811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414845"/>
                  </a:ext>
                </a:extLst>
              </a:tr>
              <a:tr h="20222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09.11.2023 - 09.11.2023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717143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546073"/>
                  </a:ext>
                </a:extLst>
              </a:tr>
              <a:tr h="63554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49 505,00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261879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5 721,96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37806"/>
                  </a:ext>
                </a:extLst>
              </a:tr>
              <a:tr h="20222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48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4 938,00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892694"/>
                  </a:ext>
                </a:extLst>
              </a:tr>
              <a:tr h="14237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66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60 164,96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224861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60541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073132"/>
                  </a:ext>
                </a:extLst>
              </a:tr>
              <a:tr h="14237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09.11.2023 - 09.11.2023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435868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309545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13 910,83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346865"/>
                  </a:ext>
                </a:extLst>
              </a:tr>
              <a:tr h="14237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13 910,83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691147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629051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256989"/>
                  </a:ext>
                </a:extLst>
              </a:tr>
              <a:tr h="14237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09.11.2023 - 09.11.2023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842361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342212"/>
                  </a:ext>
                </a:extLst>
              </a:tr>
              <a:tr h="63554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2 520,00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62466"/>
                  </a:ext>
                </a:extLst>
              </a:tr>
              <a:tr h="1423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3 608,33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25712"/>
                  </a:ext>
                </a:extLst>
              </a:tr>
              <a:tr h="14237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6 128,33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539018"/>
                  </a:ext>
                </a:extLst>
              </a:tr>
              <a:tr h="14237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861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111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205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2023-11-10T06:34:22Z</dcterms:created>
  <dcterms:modified xsi:type="dcterms:W3CDTF">2023-11-10T06:40:05Z</dcterms:modified>
</cp:coreProperties>
</file>