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1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7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9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7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4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4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9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1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6276-2E20-4A69-AB97-B7E954FC7AF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5480-1A08-4C99-8547-51B4A8EC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78273"/>
              </p:ext>
            </p:extLst>
          </p:nvPr>
        </p:nvGraphicFramePr>
        <p:xfrm>
          <a:off x="1275126" y="704674"/>
          <a:ext cx="9392875" cy="5167612"/>
        </p:xfrm>
        <a:graphic>
          <a:graphicData uri="http://schemas.openxmlformats.org/drawingml/2006/table">
            <a:tbl>
              <a:tblPr/>
              <a:tblGrid>
                <a:gridCol w="1878575">
                  <a:extLst>
                    <a:ext uri="{9D8B030D-6E8A-4147-A177-3AD203B41FA5}">
                      <a16:colId xmlns:a16="http://schemas.microsoft.com/office/drawing/2014/main" val="3958695996"/>
                    </a:ext>
                  </a:extLst>
                </a:gridCol>
                <a:gridCol w="1878575">
                  <a:extLst>
                    <a:ext uri="{9D8B030D-6E8A-4147-A177-3AD203B41FA5}">
                      <a16:colId xmlns:a16="http://schemas.microsoft.com/office/drawing/2014/main" val="4258736525"/>
                    </a:ext>
                  </a:extLst>
                </a:gridCol>
                <a:gridCol w="1878575">
                  <a:extLst>
                    <a:ext uri="{9D8B030D-6E8A-4147-A177-3AD203B41FA5}">
                      <a16:colId xmlns:a16="http://schemas.microsoft.com/office/drawing/2014/main" val="429506390"/>
                    </a:ext>
                  </a:extLst>
                </a:gridCol>
                <a:gridCol w="1878575">
                  <a:extLst>
                    <a:ext uri="{9D8B030D-6E8A-4147-A177-3AD203B41FA5}">
                      <a16:colId xmlns:a16="http://schemas.microsoft.com/office/drawing/2014/main" val="1698000923"/>
                    </a:ext>
                  </a:extLst>
                </a:gridCol>
                <a:gridCol w="1878575">
                  <a:extLst>
                    <a:ext uri="{9D8B030D-6E8A-4147-A177-3AD203B41FA5}">
                      <a16:colId xmlns:a16="http://schemas.microsoft.com/office/drawing/2014/main" val="561375393"/>
                    </a:ext>
                  </a:extLst>
                </a:gridCol>
              </a:tblGrid>
              <a:tr h="2952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47355"/>
                  </a:ext>
                </a:extLst>
              </a:tr>
              <a:tr h="51676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08.11.2023 - 08.11.2023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942"/>
                  </a:ext>
                </a:extLst>
              </a:tr>
              <a:tr h="295292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682956"/>
                  </a:ext>
                </a:extLst>
              </a:tr>
              <a:tr h="29529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Други разходи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811,35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554946"/>
                  </a:ext>
                </a:extLst>
              </a:tr>
              <a:tr h="29529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811,35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56153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70416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88322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943500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180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989933"/>
                  </a:ext>
                </a:extLst>
              </a:tr>
              <a:tr h="51676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08.11.2023 - 08.11.2023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711103"/>
                  </a:ext>
                </a:extLst>
              </a:tr>
              <a:tr h="295292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170764"/>
                  </a:ext>
                </a:extLst>
              </a:tr>
              <a:tr h="29529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811,35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61936"/>
                  </a:ext>
                </a:extLst>
              </a:tr>
              <a:tr h="29529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811,35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975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353049"/>
                  </a:ext>
                </a:extLst>
              </a:tr>
              <a:tr h="295292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222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2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2023-11-09T06:25:17Z</dcterms:created>
  <dcterms:modified xsi:type="dcterms:W3CDTF">2023-11-09T06:30:41Z</dcterms:modified>
</cp:coreProperties>
</file>