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DFF4-F852-49CE-BA7B-0AD5D6A0EE4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25D4-7447-48EE-83B3-9306D7968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759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DFF4-F852-49CE-BA7B-0AD5D6A0EE4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25D4-7447-48EE-83B3-9306D7968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947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DFF4-F852-49CE-BA7B-0AD5D6A0EE4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25D4-7447-48EE-83B3-9306D7968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382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DFF4-F852-49CE-BA7B-0AD5D6A0EE4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25D4-7447-48EE-83B3-9306D7968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187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DFF4-F852-49CE-BA7B-0AD5D6A0EE4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25D4-7447-48EE-83B3-9306D7968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669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DFF4-F852-49CE-BA7B-0AD5D6A0EE4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25D4-7447-48EE-83B3-9306D7968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738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DFF4-F852-49CE-BA7B-0AD5D6A0EE4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25D4-7447-48EE-83B3-9306D7968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597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DFF4-F852-49CE-BA7B-0AD5D6A0EE4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25D4-7447-48EE-83B3-9306D7968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932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DFF4-F852-49CE-BA7B-0AD5D6A0EE4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25D4-7447-48EE-83B3-9306D7968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842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DFF4-F852-49CE-BA7B-0AD5D6A0EE4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25D4-7447-48EE-83B3-9306D7968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52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FDFF4-F852-49CE-BA7B-0AD5D6A0EE4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C25D4-7447-48EE-83B3-9306D7968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63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FDFF4-F852-49CE-BA7B-0AD5D6A0EE47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C25D4-7447-48EE-83B3-9306D7968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24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322231"/>
              </p:ext>
            </p:extLst>
          </p:nvPr>
        </p:nvGraphicFramePr>
        <p:xfrm>
          <a:off x="1446414" y="1047403"/>
          <a:ext cx="9368444" cy="5015006"/>
        </p:xfrm>
        <a:graphic>
          <a:graphicData uri="http://schemas.openxmlformats.org/drawingml/2006/table">
            <a:tbl>
              <a:tblPr/>
              <a:tblGrid>
                <a:gridCol w="3238475">
                  <a:extLst>
                    <a:ext uri="{9D8B030D-6E8A-4147-A177-3AD203B41FA5}">
                      <a16:colId xmlns:a16="http://schemas.microsoft.com/office/drawing/2014/main" val="1501653172"/>
                    </a:ext>
                  </a:extLst>
                </a:gridCol>
                <a:gridCol w="1685328">
                  <a:extLst>
                    <a:ext uri="{9D8B030D-6E8A-4147-A177-3AD203B41FA5}">
                      <a16:colId xmlns:a16="http://schemas.microsoft.com/office/drawing/2014/main" val="4093669083"/>
                    </a:ext>
                  </a:extLst>
                </a:gridCol>
                <a:gridCol w="3023679">
                  <a:extLst>
                    <a:ext uri="{9D8B030D-6E8A-4147-A177-3AD203B41FA5}">
                      <a16:colId xmlns:a16="http://schemas.microsoft.com/office/drawing/2014/main" val="4044757394"/>
                    </a:ext>
                  </a:extLst>
                </a:gridCol>
                <a:gridCol w="1420962">
                  <a:extLst>
                    <a:ext uri="{9D8B030D-6E8A-4147-A177-3AD203B41FA5}">
                      <a16:colId xmlns:a16="http://schemas.microsoft.com/office/drawing/2014/main" val="1566667691"/>
                    </a:ext>
                  </a:extLst>
                </a:gridCol>
              </a:tblGrid>
              <a:tr h="151811">
                <a:tc gridSpan="4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6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555588"/>
                  </a:ext>
                </a:extLst>
              </a:tr>
              <a:tr h="258998"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6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07.11.2023 - 07.11.2023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6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4662831"/>
                  </a:ext>
                </a:extLst>
              </a:tr>
              <a:tr h="302807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873001"/>
                  </a:ext>
                </a:extLst>
              </a:tr>
              <a:tr h="336698"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Инициираното чрез СЕБРА плащане е прието за обработка в БИСЕРА.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31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46 174,10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461511"/>
                  </a:ext>
                </a:extLst>
              </a:tr>
              <a:tr h="166911">
                <a:tc gridSpan="4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6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5995510"/>
                  </a:ext>
                </a:extLst>
              </a:tr>
              <a:tr h="166911">
                <a:tc gridSpan="4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6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495733"/>
                  </a:ext>
                </a:extLst>
              </a:tr>
              <a:tr h="166911">
                <a:tc gridSpan="4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6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768050"/>
                  </a:ext>
                </a:extLst>
              </a:tr>
              <a:tr h="258998"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</a:rPr>
                        <a:t>074********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6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07.11.2023 - 07.11.2023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6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63662"/>
                  </a:ext>
                </a:extLst>
              </a:tr>
              <a:tr h="30280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81710"/>
                  </a:ext>
                </a:extLst>
              </a:tr>
              <a:tr h="336698"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Инициираното чрез СЕБРА плащане е прието за обработка в БИСЕРА.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16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6 891,14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052182"/>
                  </a:ext>
                </a:extLst>
              </a:tr>
              <a:tr h="166911">
                <a:tc gridSpan="4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6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14007"/>
                  </a:ext>
                </a:extLst>
              </a:tr>
              <a:tr h="166911">
                <a:tc gridSpan="4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6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079992"/>
                  </a:ext>
                </a:extLst>
              </a:tr>
              <a:tr h="166911"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074*********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6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07.11.2023 - 07.11.2023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6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895464"/>
                  </a:ext>
                </a:extLst>
              </a:tr>
              <a:tr h="30280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328029"/>
                  </a:ext>
                </a:extLst>
              </a:tr>
              <a:tr h="336698"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Инициираното чрез СЕБРА плащане е прието за обработка в БИСЕРА.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5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3 103,47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768904"/>
                  </a:ext>
                </a:extLst>
              </a:tr>
              <a:tr h="166911">
                <a:tc gridSpan="4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6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1366370"/>
                  </a:ext>
                </a:extLst>
              </a:tr>
              <a:tr h="166911">
                <a:tc gridSpan="4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6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5512296"/>
                  </a:ext>
                </a:extLst>
              </a:tr>
              <a:tr h="181298"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074*******)</a:t>
                      </a:r>
                      <a:endParaRPr lang="bg-BG" sz="9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6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07.11.2023 - 07.11.2023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6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3023980"/>
                  </a:ext>
                </a:extLst>
              </a:tr>
              <a:tr h="30280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3139494"/>
                  </a:ext>
                </a:extLst>
              </a:tr>
              <a:tr h="336698"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Инициираното чрез СЕБРА плащане е прието за обработка в БИСЕРА.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36 179,49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938846"/>
                  </a:ext>
                </a:extLst>
              </a:tr>
              <a:tr h="121612">
                <a:tc gridSpan="4">
                  <a:txBody>
                    <a:bodyPr/>
                    <a:lstStyle/>
                    <a:p>
                      <a:pPr algn="ctr"/>
                      <a:r>
                        <a:rPr lang="en-US" sz="60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6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0125211"/>
                  </a:ext>
                </a:extLst>
              </a:tr>
              <a:tr h="121612">
                <a:tc gridSpan="4">
                  <a:txBody>
                    <a:bodyPr/>
                    <a:lstStyle/>
                    <a:p>
                      <a:pPr algn="ctr"/>
                      <a:r>
                        <a:rPr lang="en-US" sz="6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6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8995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8934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135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2023-11-08T07:06:32Z</dcterms:created>
  <dcterms:modified xsi:type="dcterms:W3CDTF">2023-11-08T07:09:18Z</dcterms:modified>
</cp:coreProperties>
</file>