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ADD0-6CEE-4AD6-A3A4-E2DE2A8A111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C0F6-9435-4ED7-BA4F-B8CBB8BA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17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ADD0-6CEE-4AD6-A3A4-E2DE2A8A111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C0F6-9435-4ED7-BA4F-B8CBB8BA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04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ADD0-6CEE-4AD6-A3A4-E2DE2A8A111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C0F6-9435-4ED7-BA4F-B8CBB8BA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05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ADD0-6CEE-4AD6-A3A4-E2DE2A8A111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C0F6-9435-4ED7-BA4F-B8CBB8BA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128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ADD0-6CEE-4AD6-A3A4-E2DE2A8A111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C0F6-9435-4ED7-BA4F-B8CBB8BA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048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ADD0-6CEE-4AD6-A3A4-E2DE2A8A111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C0F6-9435-4ED7-BA4F-B8CBB8BA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322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ADD0-6CEE-4AD6-A3A4-E2DE2A8A111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C0F6-9435-4ED7-BA4F-B8CBB8BA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4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ADD0-6CEE-4AD6-A3A4-E2DE2A8A111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C0F6-9435-4ED7-BA4F-B8CBB8BA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22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ADD0-6CEE-4AD6-A3A4-E2DE2A8A111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C0F6-9435-4ED7-BA4F-B8CBB8BA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10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ADD0-6CEE-4AD6-A3A4-E2DE2A8A111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C0F6-9435-4ED7-BA4F-B8CBB8BA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62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ADD0-6CEE-4AD6-A3A4-E2DE2A8A111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DC0F6-9435-4ED7-BA4F-B8CBB8BA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071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EADD0-6CEE-4AD6-A3A4-E2DE2A8A111D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DC0F6-9435-4ED7-BA4F-B8CBB8BA4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4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094199"/>
              </p:ext>
            </p:extLst>
          </p:nvPr>
        </p:nvGraphicFramePr>
        <p:xfrm>
          <a:off x="864065" y="671118"/>
          <a:ext cx="10578520" cy="5505850"/>
        </p:xfrm>
        <a:graphic>
          <a:graphicData uri="http://schemas.openxmlformats.org/drawingml/2006/table">
            <a:tbl>
              <a:tblPr/>
              <a:tblGrid>
                <a:gridCol w="2115704">
                  <a:extLst>
                    <a:ext uri="{9D8B030D-6E8A-4147-A177-3AD203B41FA5}">
                      <a16:colId xmlns:a16="http://schemas.microsoft.com/office/drawing/2014/main" val="967491849"/>
                    </a:ext>
                  </a:extLst>
                </a:gridCol>
                <a:gridCol w="2115704">
                  <a:extLst>
                    <a:ext uri="{9D8B030D-6E8A-4147-A177-3AD203B41FA5}">
                      <a16:colId xmlns:a16="http://schemas.microsoft.com/office/drawing/2014/main" val="3997311935"/>
                    </a:ext>
                  </a:extLst>
                </a:gridCol>
                <a:gridCol w="2115704">
                  <a:extLst>
                    <a:ext uri="{9D8B030D-6E8A-4147-A177-3AD203B41FA5}">
                      <a16:colId xmlns:a16="http://schemas.microsoft.com/office/drawing/2014/main" val="388847379"/>
                    </a:ext>
                  </a:extLst>
                </a:gridCol>
                <a:gridCol w="2115704">
                  <a:extLst>
                    <a:ext uri="{9D8B030D-6E8A-4147-A177-3AD203B41FA5}">
                      <a16:colId xmlns:a16="http://schemas.microsoft.com/office/drawing/2014/main" val="34326861"/>
                    </a:ext>
                  </a:extLst>
                </a:gridCol>
                <a:gridCol w="2115704">
                  <a:extLst>
                    <a:ext uri="{9D8B030D-6E8A-4147-A177-3AD203B41FA5}">
                      <a16:colId xmlns:a16="http://schemas.microsoft.com/office/drawing/2014/main" val="1430415466"/>
                    </a:ext>
                  </a:extLst>
                </a:gridCol>
              </a:tblGrid>
              <a:tr h="31462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641338"/>
                  </a:ext>
                </a:extLst>
              </a:tr>
              <a:tr h="55058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06.11.2023 - 06.11.2023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096001"/>
                  </a:ext>
                </a:extLst>
              </a:tr>
              <a:tr h="31462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606096"/>
                  </a:ext>
                </a:extLst>
              </a:tr>
              <a:tr h="3146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11 610,44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819644"/>
                  </a:ext>
                </a:extLst>
              </a:tr>
              <a:tr h="31462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11 610,44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231885"/>
                  </a:ext>
                </a:extLst>
              </a:tr>
              <a:tr h="31462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529202"/>
                  </a:ext>
                </a:extLst>
              </a:tr>
              <a:tr h="31462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778156"/>
                  </a:ext>
                </a:extLst>
              </a:tr>
              <a:tr h="31462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77458"/>
                  </a:ext>
                </a:extLst>
              </a:tr>
              <a:tr h="31462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664423"/>
                  </a:ext>
                </a:extLst>
              </a:tr>
              <a:tr h="31462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495148"/>
                  </a:ext>
                </a:extLst>
              </a:tr>
              <a:tr h="550585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06.11.2023 - 06.11.2023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053499"/>
                  </a:ext>
                </a:extLst>
              </a:tr>
              <a:tr h="31462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403923"/>
                  </a:ext>
                </a:extLst>
              </a:tr>
              <a:tr h="3146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11 610,44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585927"/>
                  </a:ext>
                </a:extLst>
              </a:tr>
              <a:tr h="31462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11 610,44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365955"/>
                  </a:ext>
                </a:extLst>
              </a:tr>
              <a:tr h="31462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989876"/>
                  </a:ext>
                </a:extLst>
              </a:tr>
              <a:tr h="314620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533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964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2023-11-07T08:03:33Z</dcterms:created>
  <dcterms:modified xsi:type="dcterms:W3CDTF">2023-11-07T08:04:14Z</dcterms:modified>
</cp:coreProperties>
</file>