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5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5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5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2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9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1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8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9BB5-67BD-41EA-BF5B-DF9EBFEBAD5B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6279-0D6C-4CA6-BBB1-08414E9AD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104963"/>
              </p:ext>
            </p:extLst>
          </p:nvPr>
        </p:nvGraphicFramePr>
        <p:xfrm>
          <a:off x="738233" y="494946"/>
          <a:ext cx="10872130" cy="5705920"/>
        </p:xfrm>
        <a:graphic>
          <a:graphicData uri="http://schemas.openxmlformats.org/drawingml/2006/table">
            <a:tbl>
              <a:tblPr/>
              <a:tblGrid>
                <a:gridCol w="2174426">
                  <a:extLst>
                    <a:ext uri="{9D8B030D-6E8A-4147-A177-3AD203B41FA5}">
                      <a16:colId xmlns:a16="http://schemas.microsoft.com/office/drawing/2014/main" val="1181329998"/>
                    </a:ext>
                  </a:extLst>
                </a:gridCol>
                <a:gridCol w="2174426">
                  <a:extLst>
                    <a:ext uri="{9D8B030D-6E8A-4147-A177-3AD203B41FA5}">
                      <a16:colId xmlns:a16="http://schemas.microsoft.com/office/drawing/2014/main" val="1937051027"/>
                    </a:ext>
                  </a:extLst>
                </a:gridCol>
                <a:gridCol w="2174426">
                  <a:extLst>
                    <a:ext uri="{9D8B030D-6E8A-4147-A177-3AD203B41FA5}">
                      <a16:colId xmlns:a16="http://schemas.microsoft.com/office/drawing/2014/main" val="1859301098"/>
                    </a:ext>
                  </a:extLst>
                </a:gridCol>
                <a:gridCol w="2174426">
                  <a:extLst>
                    <a:ext uri="{9D8B030D-6E8A-4147-A177-3AD203B41FA5}">
                      <a16:colId xmlns:a16="http://schemas.microsoft.com/office/drawing/2014/main" val="1857823177"/>
                    </a:ext>
                  </a:extLst>
                </a:gridCol>
                <a:gridCol w="2174426">
                  <a:extLst>
                    <a:ext uri="{9D8B030D-6E8A-4147-A177-3AD203B41FA5}">
                      <a16:colId xmlns:a16="http://schemas.microsoft.com/office/drawing/2014/main" val="3117850144"/>
                    </a:ext>
                  </a:extLst>
                </a:gridCol>
              </a:tblGrid>
              <a:tr h="18388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623483"/>
                  </a:ext>
                </a:extLst>
              </a:tr>
              <a:tr h="32225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05.10.2023 - 05.10.2023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128139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790420"/>
                  </a:ext>
                </a:extLst>
              </a:tr>
              <a:tr h="73736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5 900,00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526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6 062,20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56609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92893"/>
                  </a:ext>
                </a:extLst>
              </a:tr>
              <a:tr h="32225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12 608,23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162950"/>
                  </a:ext>
                </a:extLst>
              </a:tr>
              <a:tr h="18388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24 580,43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7771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986613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94759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59891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184999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336979"/>
                  </a:ext>
                </a:extLst>
              </a:tr>
              <a:tr h="32225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05.10.2023 - 05.10.2023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87438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55034"/>
                  </a:ext>
                </a:extLst>
              </a:tr>
              <a:tr h="73736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5 900,00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405505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6 062,20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95677"/>
                  </a:ext>
                </a:extLst>
              </a:tr>
              <a:tr h="18388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10,00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57541"/>
                  </a:ext>
                </a:extLst>
              </a:tr>
              <a:tr h="32225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12 608,23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643143"/>
                  </a:ext>
                </a:extLst>
              </a:tr>
              <a:tr h="18388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24 580,43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063303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081426"/>
                  </a:ext>
                </a:extLst>
              </a:tr>
              <a:tr h="18388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74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3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2023-11-07T13:05:26Z</dcterms:created>
  <dcterms:modified xsi:type="dcterms:W3CDTF">2023-11-07T13:06:27Z</dcterms:modified>
</cp:coreProperties>
</file>