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2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1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6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2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6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0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1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8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7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D1052-3AC4-4814-B41D-D05C0E4DA6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C610-B6E9-4EF7-AD58-792BA8506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1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096748"/>
              </p:ext>
            </p:extLst>
          </p:nvPr>
        </p:nvGraphicFramePr>
        <p:xfrm>
          <a:off x="922787" y="595618"/>
          <a:ext cx="10352015" cy="5692516"/>
        </p:xfrm>
        <a:graphic>
          <a:graphicData uri="http://schemas.openxmlformats.org/drawingml/2006/table">
            <a:tbl>
              <a:tblPr/>
              <a:tblGrid>
                <a:gridCol w="2070403">
                  <a:extLst>
                    <a:ext uri="{9D8B030D-6E8A-4147-A177-3AD203B41FA5}">
                      <a16:colId xmlns:a16="http://schemas.microsoft.com/office/drawing/2014/main" val="3010913813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1379249152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1920026558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4116796018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772041065"/>
                    </a:ext>
                  </a:extLst>
                </a:gridCol>
              </a:tblGrid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93454"/>
                  </a:ext>
                </a:extLst>
              </a:tr>
              <a:tr h="35099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03.11.2023 - 03.11.2023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118068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1687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43 775,17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939317"/>
                  </a:ext>
                </a:extLst>
              </a:tr>
              <a:tr h="50274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102 438,68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32667"/>
                  </a:ext>
                </a:extLst>
              </a:tr>
              <a:tr h="1992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146 213,85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96929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661093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00091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884230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62927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20368"/>
                  </a:ext>
                </a:extLst>
              </a:tr>
              <a:tr h="35099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03.11.2023 - 03.11.2023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14788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92000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24 739,79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51775"/>
                  </a:ext>
                </a:extLst>
              </a:tr>
              <a:tr h="1992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24 739,79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58087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3235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44038"/>
                  </a:ext>
                </a:extLst>
              </a:tr>
              <a:tr h="199252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03.11.2023 - 03.11.2023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29734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287064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19 035,38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54774"/>
                  </a:ext>
                </a:extLst>
              </a:tr>
              <a:tr h="50274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30 xxxx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102 438,68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66151"/>
                  </a:ext>
                </a:extLst>
              </a:tr>
              <a:tr h="199252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121 474,06 лв.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275892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29457"/>
                  </a:ext>
                </a:extLst>
              </a:tr>
              <a:tr h="1992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8170" marR="38170" marT="19085" marB="190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00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79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2023-11-06T06:37:09Z</dcterms:created>
  <dcterms:modified xsi:type="dcterms:W3CDTF">2023-11-06T06:38:30Z</dcterms:modified>
</cp:coreProperties>
</file>