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719A-6618-40F5-A458-D0FFE97E36E6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498C-18F9-4C0D-B9D1-2E53EFB2F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5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719A-6618-40F5-A458-D0FFE97E36E6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498C-18F9-4C0D-B9D1-2E53EFB2F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40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719A-6618-40F5-A458-D0FFE97E36E6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498C-18F9-4C0D-B9D1-2E53EFB2F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74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719A-6618-40F5-A458-D0FFE97E36E6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498C-18F9-4C0D-B9D1-2E53EFB2F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2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719A-6618-40F5-A458-D0FFE97E36E6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498C-18F9-4C0D-B9D1-2E53EFB2F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2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719A-6618-40F5-A458-D0FFE97E36E6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498C-18F9-4C0D-B9D1-2E53EFB2F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83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719A-6618-40F5-A458-D0FFE97E36E6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498C-18F9-4C0D-B9D1-2E53EFB2F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2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719A-6618-40F5-A458-D0FFE97E36E6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498C-18F9-4C0D-B9D1-2E53EFB2F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6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719A-6618-40F5-A458-D0FFE97E36E6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498C-18F9-4C0D-B9D1-2E53EFB2F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8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719A-6618-40F5-A458-D0FFE97E36E6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498C-18F9-4C0D-B9D1-2E53EFB2F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719A-6618-40F5-A458-D0FFE97E36E6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498C-18F9-4C0D-B9D1-2E53EFB2F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76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0719A-6618-40F5-A458-D0FFE97E36E6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498C-18F9-4C0D-B9D1-2E53EFB2F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022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615860"/>
              </p:ext>
            </p:extLst>
          </p:nvPr>
        </p:nvGraphicFramePr>
        <p:xfrm>
          <a:off x="1363287" y="872837"/>
          <a:ext cx="9401695" cy="4754880"/>
        </p:xfrm>
        <a:graphic>
          <a:graphicData uri="http://schemas.openxmlformats.org/drawingml/2006/table">
            <a:tbl>
              <a:tblPr/>
              <a:tblGrid>
                <a:gridCol w="1880339">
                  <a:extLst>
                    <a:ext uri="{9D8B030D-6E8A-4147-A177-3AD203B41FA5}">
                      <a16:colId xmlns:a16="http://schemas.microsoft.com/office/drawing/2014/main" val="2156218305"/>
                    </a:ext>
                  </a:extLst>
                </a:gridCol>
                <a:gridCol w="2857916">
                  <a:extLst>
                    <a:ext uri="{9D8B030D-6E8A-4147-A177-3AD203B41FA5}">
                      <a16:colId xmlns:a16="http://schemas.microsoft.com/office/drawing/2014/main" val="1331018672"/>
                    </a:ext>
                  </a:extLst>
                </a:gridCol>
                <a:gridCol w="1064029">
                  <a:extLst>
                    <a:ext uri="{9D8B030D-6E8A-4147-A177-3AD203B41FA5}">
                      <a16:colId xmlns:a16="http://schemas.microsoft.com/office/drawing/2014/main" val="581946454"/>
                    </a:ext>
                  </a:extLst>
                </a:gridCol>
                <a:gridCol w="2252749">
                  <a:extLst>
                    <a:ext uri="{9D8B030D-6E8A-4147-A177-3AD203B41FA5}">
                      <a16:colId xmlns:a16="http://schemas.microsoft.com/office/drawing/2014/main" val="1569241646"/>
                    </a:ext>
                  </a:extLst>
                </a:gridCol>
                <a:gridCol w="1346662">
                  <a:extLst>
                    <a:ext uri="{9D8B030D-6E8A-4147-A177-3AD203B41FA5}">
                      <a16:colId xmlns:a16="http://schemas.microsoft.com/office/drawing/2014/main" val="1254107990"/>
                    </a:ext>
                  </a:extLst>
                </a:gridCol>
              </a:tblGrid>
              <a:tr h="27448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1356802"/>
                  </a:ext>
                </a:extLst>
              </a:tr>
              <a:tr h="32078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01.11.2023 - 01.11.2023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553482"/>
                  </a:ext>
                </a:extLst>
              </a:tr>
              <a:tr h="32551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054953"/>
                  </a:ext>
                </a:extLst>
              </a:tr>
              <a:tr h="325515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01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2 035,00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277705"/>
                  </a:ext>
                </a:extLst>
              </a:tr>
              <a:tr h="32551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9 662,11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489955"/>
                  </a:ext>
                </a:extLst>
              </a:tr>
              <a:tr h="32551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2 196,78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157182"/>
                  </a:ext>
                </a:extLst>
              </a:tr>
              <a:tr h="32551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Общо: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19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13 893,89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265506"/>
                  </a:ext>
                </a:extLst>
              </a:tr>
              <a:tr h="18304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704701"/>
                  </a:ext>
                </a:extLst>
              </a:tr>
              <a:tr h="18304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927909"/>
                  </a:ext>
                </a:extLst>
              </a:tr>
              <a:tr h="32078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</a:rPr>
                        <a:t>074*****)</a:t>
                      </a:r>
                      <a:endParaRPr lang="ru-RU" sz="9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01.11.2023 - 01.11.2023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106569"/>
                  </a:ext>
                </a:extLst>
              </a:tr>
              <a:tr h="32551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339941"/>
                  </a:ext>
                </a:extLst>
              </a:tr>
              <a:tr h="36004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2 035,00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428270"/>
                  </a:ext>
                </a:extLst>
              </a:tr>
              <a:tr h="32551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9 662,11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976790"/>
                  </a:ext>
                </a:extLst>
              </a:tr>
              <a:tr h="32551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2 196,78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224814"/>
                  </a:ext>
                </a:extLst>
              </a:tr>
              <a:tr h="32551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19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13 893,89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850173"/>
                  </a:ext>
                </a:extLst>
              </a:tr>
              <a:tr h="18304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39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1817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133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2023-11-02T07:20:33Z</dcterms:created>
  <dcterms:modified xsi:type="dcterms:W3CDTF">2023-11-02T07:29:09Z</dcterms:modified>
</cp:coreProperties>
</file>