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6A04-D185-406F-87FE-F58543493E35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D1F-2D84-4326-93CF-6C3416920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9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6A04-D185-406F-87FE-F58543493E35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D1F-2D84-4326-93CF-6C3416920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3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6A04-D185-406F-87FE-F58543493E35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D1F-2D84-4326-93CF-6C3416920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8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6A04-D185-406F-87FE-F58543493E35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D1F-2D84-4326-93CF-6C3416920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7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6A04-D185-406F-87FE-F58543493E35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D1F-2D84-4326-93CF-6C3416920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2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6A04-D185-406F-87FE-F58543493E35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D1F-2D84-4326-93CF-6C3416920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3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6A04-D185-406F-87FE-F58543493E35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D1F-2D84-4326-93CF-6C3416920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35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6A04-D185-406F-87FE-F58543493E35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D1F-2D84-4326-93CF-6C3416920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49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6A04-D185-406F-87FE-F58543493E35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D1F-2D84-4326-93CF-6C3416920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3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6A04-D185-406F-87FE-F58543493E35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D1F-2D84-4326-93CF-6C3416920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6A04-D185-406F-87FE-F58543493E35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3D1F-2D84-4326-93CF-6C3416920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08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96A04-D185-406F-87FE-F58543493E35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D3D1F-2D84-4326-93CF-6C3416920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4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035076"/>
              </p:ext>
            </p:extLst>
          </p:nvPr>
        </p:nvGraphicFramePr>
        <p:xfrm>
          <a:off x="1047404" y="979656"/>
          <a:ext cx="9858896" cy="4348802"/>
        </p:xfrm>
        <a:graphic>
          <a:graphicData uri="http://schemas.openxmlformats.org/drawingml/2006/table">
            <a:tbl>
              <a:tblPr/>
              <a:tblGrid>
                <a:gridCol w="2136371">
                  <a:extLst>
                    <a:ext uri="{9D8B030D-6E8A-4147-A177-3AD203B41FA5}">
                      <a16:colId xmlns:a16="http://schemas.microsoft.com/office/drawing/2014/main" val="1040674759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133498420"/>
                    </a:ext>
                  </a:extLst>
                </a:gridCol>
                <a:gridCol w="1305098">
                  <a:extLst>
                    <a:ext uri="{9D8B030D-6E8A-4147-A177-3AD203B41FA5}">
                      <a16:colId xmlns:a16="http://schemas.microsoft.com/office/drawing/2014/main" val="4181358881"/>
                    </a:ext>
                  </a:extLst>
                </a:gridCol>
                <a:gridCol w="2236123">
                  <a:extLst>
                    <a:ext uri="{9D8B030D-6E8A-4147-A177-3AD203B41FA5}">
                      <a16:colId xmlns:a16="http://schemas.microsoft.com/office/drawing/2014/main" val="3003472467"/>
                    </a:ext>
                  </a:extLst>
                </a:gridCol>
                <a:gridCol w="1529544">
                  <a:extLst>
                    <a:ext uri="{9D8B030D-6E8A-4147-A177-3AD203B41FA5}">
                      <a16:colId xmlns:a16="http://schemas.microsoft.com/office/drawing/2014/main" val="52322637"/>
                    </a:ext>
                  </a:extLst>
                </a:gridCol>
              </a:tblGrid>
              <a:tr h="2897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466552"/>
                  </a:ext>
                </a:extLst>
              </a:tr>
              <a:tr h="50787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30.10.2023 - 30.10.2023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297361"/>
                  </a:ext>
                </a:extLst>
              </a:tr>
              <a:tr h="33516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866150"/>
                  </a:ext>
                </a:extLst>
              </a:tr>
              <a:tr h="33516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67,99 лв.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547298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30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19 279,66 лв.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984412"/>
                  </a:ext>
                </a:extLst>
              </a:tr>
              <a:tr h="33516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19 347,65 лв.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166996"/>
                  </a:ext>
                </a:extLst>
              </a:tr>
              <a:tr h="28976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938544"/>
                  </a:ext>
                </a:extLst>
              </a:tr>
              <a:tr h="2897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894695"/>
                  </a:ext>
                </a:extLst>
              </a:tr>
              <a:tr h="28976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074*******)</a:t>
                      </a:r>
                      <a:endParaRPr lang="bg-BG" sz="900" dirty="0">
                        <a:effectLst/>
                      </a:endParaRP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30.10.2023 - 30.10.2023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099967"/>
                  </a:ext>
                </a:extLst>
              </a:tr>
              <a:tr h="33516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492566"/>
                  </a:ext>
                </a:extLst>
              </a:tr>
              <a:tr h="33516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67,99 лв.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698194"/>
                  </a:ext>
                </a:extLst>
              </a:tr>
              <a:tr h="33516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30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19 279,66 лв.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216239"/>
                  </a:ext>
                </a:extLst>
              </a:tr>
              <a:tr h="33516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19 347,65 лв.</a:t>
                      </a:r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5080" marR="55080" marT="27540" marB="27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034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489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88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2023-10-31T06:23:01Z</dcterms:created>
  <dcterms:modified xsi:type="dcterms:W3CDTF">2023-10-31T06:26:00Z</dcterms:modified>
</cp:coreProperties>
</file>