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2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4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6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2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8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9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6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8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7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3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6DE5-3177-434E-840F-2B8FDA30B4B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2FBF-7B38-4D09-84F8-6944C21B5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8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25332"/>
              </p:ext>
            </p:extLst>
          </p:nvPr>
        </p:nvGraphicFramePr>
        <p:xfrm>
          <a:off x="788567" y="234901"/>
          <a:ext cx="10905685" cy="6427563"/>
        </p:xfrm>
        <a:graphic>
          <a:graphicData uri="http://schemas.openxmlformats.org/drawingml/2006/table">
            <a:tbl>
              <a:tblPr/>
              <a:tblGrid>
                <a:gridCol w="2181137">
                  <a:extLst>
                    <a:ext uri="{9D8B030D-6E8A-4147-A177-3AD203B41FA5}">
                      <a16:colId xmlns:a16="http://schemas.microsoft.com/office/drawing/2014/main" val="3409509193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2693174157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1137829890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92347478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488825900"/>
                    </a:ext>
                  </a:extLst>
                </a:gridCol>
              </a:tblGrid>
              <a:tr h="1576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691352"/>
                  </a:ext>
                </a:extLst>
              </a:tr>
              <a:tr h="2102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26.10.2023 - 26.10.2023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973780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178519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601 809,76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262306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1 120,00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93128"/>
                  </a:ext>
                </a:extLst>
              </a:tr>
              <a:tr h="2102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13 269,23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95080"/>
                  </a:ext>
                </a:extLst>
              </a:tr>
              <a:tr h="39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-587 281,89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872831"/>
                  </a:ext>
                </a:extLst>
              </a:tr>
              <a:tr h="1576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47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28 917,10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93444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165653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939243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669782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113769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16427"/>
                  </a:ext>
                </a:extLst>
              </a:tr>
              <a:tr h="210274">
                <a:tc gridSpan="2">
                  <a:txBody>
                    <a:bodyPr/>
                    <a:lstStyle/>
                    <a:p>
                      <a:pPr algn="l"/>
                      <a:endParaRPr lang="ru-RU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26.10.2023 - 26.10.2023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465595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45245"/>
                  </a:ext>
                </a:extLst>
              </a:tr>
              <a:tr h="39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-587 281,89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81261"/>
                  </a:ext>
                </a:extLst>
              </a:tr>
              <a:tr h="1576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-587 281,89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87406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31290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807805"/>
                  </a:ext>
                </a:extLst>
              </a:tr>
              <a:tr h="2102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26.10.2023 - 26.10.2023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112054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27183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597 583,40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6688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1 120,00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01951"/>
                  </a:ext>
                </a:extLst>
              </a:tr>
              <a:tr h="2102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13 269,23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6089"/>
                  </a:ext>
                </a:extLst>
              </a:tr>
              <a:tr h="39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93006"/>
                  </a:ext>
                </a:extLst>
              </a:tr>
              <a:tr h="1576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611 972,63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86641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00228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02893"/>
                  </a:ext>
                </a:extLst>
              </a:tr>
              <a:tr h="15767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26.10.2023 - 26.10.2023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4987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250349"/>
                  </a:ext>
                </a:extLst>
              </a:tr>
              <a:tr h="1576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4 226,36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324868"/>
                  </a:ext>
                </a:extLst>
              </a:tr>
              <a:tr h="1576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4 226,36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479212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616031"/>
                  </a:ext>
                </a:extLst>
              </a:tr>
              <a:tr h="15767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518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5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210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2023-10-27T05:45:00Z</dcterms:created>
  <dcterms:modified xsi:type="dcterms:W3CDTF">2023-10-27T05:46:46Z</dcterms:modified>
</cp:coreProperties>
</file>