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5D2A-72A9-450E-A247-CE1F04A45A50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7F94-FBC1-44D6-8963-410F762D1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845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5D2A-72A9-450E-A247-CE1F04A45A50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7F94-FBC1-44D6-8963-410F762D1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545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5D2A-72A9-450E-A247-CE1F04A45A50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7F94-FBC1-44D6-8963-410F762D1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331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5D2A-72A9-450E-A247-CE1F04A45A50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7F94-FBC1-44D6-8963-410F762D1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13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5D2A-72A9-450E-A247-CE1F04A45A50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7F94-FBC1-44D6-8963-410F762D1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907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5D2A-72A9-450E-A247-CE1F04A45A50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7F94-FBC1-44D6-8963-410F762D1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654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5D2A-72A9-450E-A247-CE1F04A45A50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7F94-FBC1-44D6-8963-410F762D1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498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5D2A-72A9-450E-A247-CE1F04A45A50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7F94-FBC1-44D6-8963-410F762D1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846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5D2A-72A9-450E-A247-CE1F04A45A50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7F94-FBC1-44D6-8963-410F762D1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843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5D2A-72A9-450E-A247-CE1F04A45A50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7F94-FBC1-44D6-8963-410F762D1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05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5D2A-72A9-450E-A247-CE1F04A45A50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7F94-FBC1-44D6-8963-410F762D1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861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C5D2A-72A9-450E-A247-CE1F04A45A50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07F94-FBC1-44D6-8963-410F762D1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091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778467"/>
              </p:ext>
            </p:extLst>
          </p:nvPr>
        </p:nvGraphicFramePr>
        <p:xfrm>
          <a:off x="1132512" y="788566"/>
          <a:ext cx="9940955" cy="5437112"/>
        </p:xfrm>
        <a:graphic>
          <a:graphicData uri="http://schemas.openxmlformats.org/drawingml/2006/table">
            <a:tbl>
              <a:tblPr/>
              <a:tblGrid>
                <a:gridCol w="1988191">
                  <a:extLst>
                    <a:ext uri="{9D8B030D-6E8A-4147-A177-3AD203B41FA5}">
                      <a16:colId xmlns:a16="http://schemas.microsoft.com/office/drawing/2014/main" val="1868576300"/>
                    </a:ext>
                  </a:extLst>
                </a:gridCol>
                <a:gridCol w="1988191">
                  <a:extLst>
                    <a:ext uri="{9D8B030D-6E8A-4147-A177-3AD203B41FA5}">
                      <a16:colId xmlns:a16="http://schemas.microsoft.com/office/drawing/2014/main" val="1365430512"/>
                    </a:ext>
                  </a:extLst>
                </a:gridCol>
                <a:gridCol w="1988191">
                  <a:extLst>
                    <a:ext uri="{9D8B030D-6E8A-4147-A177-3AD203B41FA5}">
                      <a16:colId xmlns:a16="http://schemas.microsoft.com/office/drawing/2014/main" val="1633040633"/>
                    </a:ext>
                  </a:extLst>
                </a:gridCol>
                <a:gridCol w="1988191">
                  <a:extLst>
                    <a:ext uri="{9D8B030D-6E8A-4147-A177-3AD203B41FA5}">
                      <a16:colId xmlns:a16="http://schemas.microsoft.com/office/drawing/2014/main" val="3105935889"/>
                    </a:ext>
                  </a:extLst>
                </a:gridCol>
                <a:gridCol w="1988191">
                  <a:extLst>
                    <a:ext uri="{9D8B030D-6E8A-4147-A177-3AD203B41FA5}">
                      <a16:colId xmlns:a16="http://schemas.microsoft.com/office/drawing/2014/main" val="1043777451"/>
                    </a:ext>
                  </a:extLst>
                </a:gridCol>
              </a:tblGrid>
              <a:tr h="24669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8078303"/>
                  </a:ext>
                </a:extLst>
              </a:tr>
              <a:tr h="43294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25.10.2023 - 25.10.2023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6980615"/>
                  </a:ext>
                </a:extLst>
              </a:tr>
              <a:tr h="24669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715290"/>
                  </a:ext>
                </a:extLst>
              </a:tr>
              <a:tr h="80546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93 xxxx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585 906,45 лв.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628980"/>
                  </a:ext>
                </a:extLst>
              </a:tr>
              <a:tr h="24669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585 906,45 лв.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8744980"/>
                  </a:ext>
                </a:extLst>
              </a:tr>
              <a:tr h="24669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584142"/>
                  </a:ext>
                </a:extLst>
              </a:tr>
              <a:tr h="24669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436423"/>
                  </a:ext>
                </a:extLst>
              </a:tr>
              <a:tr h="24669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223693"/>
                  </a:ext>
                </a:extLst>
              </a:tr>
              <a:tr h="24669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904517"/>
                  </a:ext>
                </a:extLst>
              </a:tr>
              <a:tr h="24669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570618"/>
                  </a:ext>
                </a:extLst>
              </a:tr>
              <a:tr h="432948">
                <a:tc gridSpan="2">
                  <a:txBody>
                    <a:bodyPr/>
                    <a:lstStyle/>
                    <a:p>
                      <a:pPr algn="l"/>
                      <a:endParaRPr lang="ru-RU" sz="900" dirty="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25.10.2023 - 25.10.2023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8100764"/>
                  </a:ext>
                </a:extLst>
              </a:tr>
              <a:tr h="24669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11477"/>
                  </a:ext>
                </a:extLst>
              </a:tr>
              <a:tr h="80546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93 xxxx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585 906,45 лв.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956537"/>
                  </a:ext>
                </a:extLst>
              </a:tr>
              <a:tr h="24669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585 906,45 лв.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908023"/>
                  </a:ext>
                </a:extLst>
              </a:tr>
              <a:tr h="24669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7041021"/>
                  </a:ext>
                </a:extLst>
              </a:tr>
              <a:tr h="24669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310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2374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83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5</cp:revision>
  <dcterms:created xsi:type="dcterms:W3CDTF">2023-10-26T05:27:54Z</dcterms:created>
  <dcterms:modified xsi:type="dcterms:W3CDTF">2023-10-26T09:28:55Z</dcterms:modified>
</cp:coreProperties>
</file>