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31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09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33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799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396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4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96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19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582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4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32446-7ABC-4093-8FB8-C9F6D2D3BEAF}" type="datetimeFigureOut">
              <a:rPr lang="en-US" smtClean="0"/>
              <a:t>10/25/2023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CD5ED-734E-4970-BA25-3EBDD254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35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534810"/>
              </p:ext>
            </p:extLst>
          </p:nvPr>
        </p:nvGraphicFramePr>
        <p:xfrm>
          <a:off x="755010" y="444625"/>
          <a:ext cx="10880520" cy="6011981"/>
        </p:xfrm>
        <a:graphic>
          <a:graphicData uri="http://schemas.openxmlformats.org/drawingml/2006/table">
            <a:tbl>
              <a:tblPr/>
              <a:tblGrid>
                <a:gridCol w="2176104">
                  <a:extLst>
                    <a:ext uri="{9D8B030D-6E8A-4147-A177-3AD203B41FA5}">
                      <a16:colId xmlns:a16="http://schemas.microsoft.com/office/drawing/2014/main" val="3934694597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4099770422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4003995125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3377303823"/>
                    </a:ext>
                  </a:extLst>
                </a:gridCol>
                <a:gridCol w="2176104">
                  <a:extLst>
                    <a:ext uri="{9D8B030D-6E8A-4147-A177-3AD203B41FA5}">
                      <a16:colId xmlns:a16="http://schemas.microsoft.com/office/drawing/2014/main" val="2136560818"/>
                    </a:ext>
                  </a:extLst>
                </a:gridCol>
              </a:tblGrid>
              <a:tr h="1610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071364"/>
                  </a:ext>
                </a:extLst>
              </a:tr>
              <a:tr h="2306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24.10.2023 - 24.10.2023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640675"/>
                  </a:ext>
                </a:extLst>
              </a:tr>
              <a:tr h="16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666234"/>
                  </a:ext>
                </a:extLst>
              </a:tr>
              <a:tr h="527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2 405 395,30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606219"/>
                  </a:ext>
                </a:extLst>
              </a:tr>
              <a:tr h="1610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3 147,18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873217"/>
                  </a:ext>
                </a:extLst>
              </a:tr>
              <a:tr h="230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5 973,47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295358"/>
                  </a:ext>
                </a:extLst>
              </a:tr>
              <a:tr h="1610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2 414 515,95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03048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099137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9011179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5104932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8958674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1093706"/>
                  </a:ext>
                </a:extLst>
              </a:tr>
              <a:tr h="23065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24.10.2023 - 24.10.2023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3615561"/>
                  </a:ext>
                </a:extLst>
              </a:tr>
              <a:tr h="16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760032"/>
                  </a:ext>
                </a:extLst>
              </a:tr>
              <a:tr h="527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2 048 721,85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201036"/>
                  </a:ext>
                </a:extLst>
              </a:tr>
              <a:tr h="1610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1 319,58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1646887"/>
                  </a:ext>
                </a:extLst>
              </a:tr>
              <a:tr h="230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180,00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428581"/>
                  </a:ext>
                </a:extLst>
              </a:tr>
              <a:tr h="1610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2 050 221,43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433916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440817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185031"/>
                  </a:ext>
                </a:extLst>
              </a:tr>
              <a:tr h="16106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24.10.2023 - 24.10.2023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486071"/>
                  </a:ext>
                </a:extLst>
              </a:tr>
              <a:tr h="16106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286937"/>
                  </a:ext>
                </a:extLst>
              </a:tr>
              <a:tr h="5272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356 673,45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375389"/>
                  </a:ext>
                </a:extLst>
              </a:tr>
              <a:tr h="16106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1 827,60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357064"/>
                  </a:ext>
                </a:extLst>
              </a:tr>
              <a:tr h="23065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5 793,47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790683"/>
                  </a:ext>
                </a:extLst>
              </a:tr>
              <a:tr h="16106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364 294,52 лв.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007166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338059"/>
                  </a:ext>
                </a:extLst>
              </a:tr>
              <a:tr h="161066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26695" marR="26695" marT="13348" marB="1334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49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3299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73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2023-10-25T05:25:15Z</dcterms:created>
  <dcterms:modified xsi:type="dcterms:W3CDTF">2023-10-25T05:26:13Z</dcterms:modified>
</cp:coreProperties>
</file>