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5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2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6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7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2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3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9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92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7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6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26499-E0D9-4E23-B816-F7FE33F1406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13F5E-832D-497A-996E-35299C89B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0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050988"/>
              </p:ext>
            </p:extLst>
          </p:nvPr>
        </p:nvGraphicFramePr>
        <p:xfrm>
          <a:off x="788566" y="511720"/>
          <a:ext cx="10788240" cy="5855528"/>
        </p:xfrm>
        <a:graphic>
          <a:graphicData uri="http://schemas.openxmlformats.org/drawingml/2006/table">
            <a:tbl>
              <a:tblPr/>
              <a:tblGrid>
                <a:gridCol w="2157648">
                  <a:extLst>
                    <a:ext uri="{9D8B030D-6E8A-4147-A177-3AD203B41FA5}">
                      <a16:colId xmlns:a16="http://schemas.microsoft.com/office/drawing/2014/main" val="4132049910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2351208401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3204929749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803128995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3017031077"/>
                    </a:ext>
                  </a:extLst>
                </a:gridCol>
              </a:tblGrid>
              <a:tr h="1761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787737"/>
                  </a:ext>
                </a:extLst>
              </a:tr>
              <a:tr h="30818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23.10.2023 - 23.10.2023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392744"/>
                  </a:ext>
                </a:extLst>
              </a:tr>
              <a:tr h="1761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363773"/>
                  </a:ext>
                </a:extLst>
              </a:tr>
              <a:tr h="1761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7 409,57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468643"/>
                  </a:ext>
                </a:extLst>
              </a:tr>
              <a:tr h="1761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5 271,34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158376"/>
                  </a:ext>
                </a:extLst>
              </a:tr>
              <a:tr h="3081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101 775,42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850701"/>
                  </a:ext>
                </a:extLst>
              </a:tr>
              <a:tr h="3081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69 220,00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962023"/>
                  </a:ext>
                </a:extLst>
              </a:tr>
              <a:tr h="17610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44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183 676,33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425779"/>
                  </a:ext>
                </a:extLst>
              </a:tr>
              <a:tr h="1761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301097"/>
                  </a:ext>
                </a:extLst>
              </a:tr>
              <a:tr h="1761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017411"/>
                  </a:ext>
                </a:extLst>
              </a:tr>
              <a:tr h="1761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044150"/>
                  </a:ext>
                </a:extLst>
              </a:tr>
              <a:tr h="1761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091262"/>
                  </a:ext>
                </a:extLst>
              </a:tr>
              <a:tr h="1761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933728"/>
                  </a:ext>
                </a:extLst>
              </a:tr>
              <a:tr h="30818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23.10.2023 - 23.10.2023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719293"/>
                  </a:ext>
                </a:extLst>
              </a:tr>
              <a:tr h="1761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918917"/>
                  </a:ext>
                </a:extLst>
              </a:tr>
              <a:tr h="1761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7 409,57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652252"/>
                  </a:ext>
                </a:extLst>
              </a:tr>
              <a:tr h="1761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5 271,34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09509"/>
                  </a:ext>
                </a:extLst>
              </a:tr>
              <a:tr h="3081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1 220,00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049266"/>
                  </a:ext>
                </a:extLst>
              </a:tr>
              <a:tr h="17610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42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13 900,91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088658"/>
                  </a:ext>
                </a:extLst>
              </a:tr>
              <a:tr h="1761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066087"/>
                  </a:ext>
                </a:extLst>
              </a:tr>
              <a:tr h="1761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817917"/>
                  </a:ext>
                </a:extLst>
              </a:tr>
              <a:tr h="17610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( 0740020001 )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23.10.2023 - 23.10.2023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709292"/>
                  </a:ext>
                </a:extLst>
              </a:tr>
              <a:tr h="1761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835150"/>
                  </a:ext>
                </a:extLst>
              </a:tr>
              <a:tr h="3081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101 775,42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881534"/>
                  </a:ext>
                </a:extLst>
              </a:tr>
              <a:tr h="3081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68 000,00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308998"/>
                  </a:ext>
                </a:extLst>
              </a:tr>
              <a:tr h="17610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169 775,42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4191"/>
                  </a:ext>
                </a:extLst>
              </a:tr>
              <a:tr h="1761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337953"/>
                  </a:ext>
                </a:extLst>
              </a:tr>
              <a:tr h="1761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744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901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159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2023-10-24T05:21:37Z</dcterms:created>
  <dcterms:modified xsi:type="dcterms:W3CDTF">2023-10-24T05:26:44Z</dcterms:modified>
</cp:coreProperties>
</file>