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5DEA4-EE93-4590-8A3D-AEF1199502A4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C9C14-C4F0-4347-A25F-2A4064E38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42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5DEA4-EE93-4590-8A3D-AEF1199502A4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C9C14-C4F0-4347-A25F-2A4064E38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769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5DEA4-EE93-4590-8A3D-AEF1199502A4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C9C14-C4F0-4347-A25F-2A4064E38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363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5DEA4-EE93-4590-8A3D-AEF1199502A4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C9C14-C4F0-4347-A25F-2A4064E38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025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5DEA4-EE93-4590-8A3D-AEF1199502A4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C9C14-C4F0-4347-A25F-2A4064E38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31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5DEA4-EE93-4590-8A3D-AEF1199502A4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C9C14-C4F0-4347-A25F-2A4064E38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497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5DEA4-EE93-4590-8A3D-AEF1199502A4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C9C14-C4F0-4347-A25F-2A4064E38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63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5DEA4-EE93-4590-8A3D-AEF1199502A4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C9C14-C4F0-4347-A25F-2A4064E38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131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5DEA4-EE93-4590-8A3D-AEF1199502A4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C9C14-C4F0-4347-A25F-2A4064E38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951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5DEA4-EE93-4590-8A3D-AEF1199502A4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C9C14-C4F0-4347-A25F-2A4064E38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519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5DEA4-EE93-4590-8A3D-AEF1199502A4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C9C14-C4F0-4347-A25F-2A4064E38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031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5DEA4-EE93-4590-8A3D-AEF1199502A4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C9C14-C4F0-4347-A25F-2A4064E38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36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6794928"/>
              </p:ext>
            </p:extLst>
          </p:nvPr>
        </p:nvGraphicFramePr>
        <p:xfrm>
          <a:off x="713065" y="352337"/>
          <a:ext cx="11081855" cy="5906686"/>
        </p:xfrm>
        <a:graphic>
          <a:graphicData uri="http://schemas.openxmlformats.org/drawingml/2006/table">
            <a:tbl>
              <a:tblPr/>
              <a:tblGrid>
                <a:gridCol w="2216371">
                  <a:extLst>
                    <a:ext uri="{9D8B030D-6E8A-4147-A177-3AD203B41FA5}">
                      <a16:colId xmlns:a16="http://schemas.microsoft.com/office/drawing/2014/main" val="2574783439"/>
                    </a:ext>
                  </a:extLst>
                </a:gridCol>
                <a:gridCol w="2216371">
                  <a:extLst>
                    <a:ext uri="{9D8B030D-6E8A-4147-A177-3AD203B41FA5}">
                      <a16:colId xmlns:a16="http://schemas.microsoft.com/office/drawing/2014/main" val="1934837698"/>
                    </a:ext>
                  </a:extLst>
                </a:gridCol>
                <a:gridCol w="2216371">
                  <a:extLst>
                    <a:ext uri="{9D8B030D-6E8A-4147-A177-3AD203B41FA5}">
                      <a16:colId xmlns:a16="http://schemas.microsoft.com/office/drawing/2014/main" val="3328609028"/>
                    </a:ext>
                  </a:extLst>
                </a:gridCol>
                <a:gridCol w="2216371">
                  <a:extLst>
                    <a:ext uri="{9D8B030D-6E8A-4147-A177-3AD203B41FA5}">
                      <a16:colId xmlns:a16="http://schemas.microsoft.com/office/drawing/2014/main" val="1658217849"/>
                    </a:ext>
                  </a:extLst>
                </a:gridCol>
                <a:gridCol w="2216371">
                  <a:extLst>
                    <a:ext uri="{9D8B030D-6E8A-4147-A177-3AD203B41FA5}">
                      <a16:colId xmlns:a16="http://schemas.microsoft.com/office/drawing/2014/main" val="1290999571"/>
                    </a:ext>
                  </a:extLst>
                </a:gridCol>
              </a:tblGrid>
              <a:tr h="16407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5685751"/>
                  </a:ext>
                </a:extLst>
              </a:tr>
              <a:tr h="28713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19.10.2023 - 19.10.2023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2021787"/>
                  </a:ext>
                </a:extLst>
              </a:tr>
              <a:tr h="16407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628276"/>
                  </a:ext>
                </a:extLst>
              </a:tr>
              <a:tr h="16407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29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17 288,20 лв.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002854"/>
                  </a:ext>
                </a:extLst>
              </a:tr>
              <a:tr h="16407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118,92 лв.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11822"/>
                  </a:ext>
                </a:extLst>
              </a:tr>
              <a:tr h="53323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40 xxxx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Стипендии, пенсии, помощи и текущи трансфери за домакинства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830 917,00 лв.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7109214"/>
                  </a:ext>
                </a:extLst>
              </a:tr>
              <a:tr h="28713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24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1 645,19 лв.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209013"/>
                  </a:ext>
                </a:extLst>
              </a:tr>
              <a:tr h="16407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56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849 969,31 лв.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430836"/>
                  </a:ext>
                </a:extLst>
              </a:tr>
              <a:tr h="16407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8983611"/>
                  </a:ext>
                </a:extLst>
              </a:tr>
              <a:tr h="16407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236517"/>
                  </a:ext>
                </a:extLst>
              </a:tr>
              <a:tr h="16407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2502575"/>
                  </a:ext>
                </a:extLst>
              </a:tr>
              <a:tr h="16407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113404"/>
                  </a:ext>
                </a:extLst>
              </a:tr>
              <a:tr h="16407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633492"/>
                  </a:ext>
                </a:extLst>
              </a:tr>
              <a:tr h="28713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19.10.2023 - 19.10.2023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8721336"/>
                  </a:ext>
                </a:extLst>
              </a:tr>
              <a:tr h="16407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395628"/>
                  </a:ext>
                </a:extLst>
              </a:tr>
              <a:tr h="16407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24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15 042,34 лв.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356476"/>
                  </a:ext>
                </a:extLst>
              </a:tr>
              <a:tr h="16407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118,92 лв.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0023590"/>
                  </a:ext>
                </a:extLst>
              </a:tr>
              <a:tr h="53323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40 xxxx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Стипендии, пенсии, помощи и текущи трансфери за домакинства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830 917,00 лв.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4054638"/>
                  </a:ext>
                </a:extLst>
              </a:tr>
              <a:tr h="28713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24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1 645,19 лв.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1988088"/>
                  </a:ext>
                </a:extLst>
              </a:tr>
              <a:tr h="16407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51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847 723,45 лв.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0971854"/>
                  </a:ext>
                </a:extLst>
              </a:tr>
              <a:tr h="16407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5245853"/>
                  </a:ext>
                </a:extLst>
              </a:tr>
              <a:tr h="16407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2779455"/>
                  </a:ext>
                </a:extLst>
              </a:tr>
              <a:tr h="164074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19.10.2023 - 19.10.2023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4495363"/>
                  </a:ext>
                </a:extLst>
              </a:tr>
              <a:tr h="16407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36489"/>
                  </a:ext>
                </a:extLst>
              </a:tr>
              <a:tr h="16407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2 245,86 лв.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9275379"/>
                  </a:ext>
                </a:extLst>
              </a:tr>
              <a:tr h="16407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2 245,86 лв.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070016"/>
                  </a:ext>
                </a:extLst>
              </a:tr>
              <a:tr h="16407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6334134"/>
                  </a:ext>
                </a:extLst>
              </a:tr>
              <a:tr h="16407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99923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5278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167</Words>
  <Application>Microsoft Office PowerPoint</Application>
  <PresentationFormat>Widescreen</PresentationFormat>
  <Paragraphs>73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2023-10-20T07:18:04Z</dcterms:created>
  <dcterms:modified xsi:type="dcterms:W3CDTF">2023-10-20T07:19:01Z</dcterms:modified>
</cp:coreProperties>
</file>