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6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6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2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5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DEA4-EE93-4590-8A3D-AEF1199502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9C14-C4F0-4347-A25F-2A4064E3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94928"/>
              </p:ext>
            </p:extLst>
          </p:nvPr>
        </p:nvGraphicFramePr>
        <p:xfrm>
          <a:off x="713065" y="352337"/>
          <a:ext cx="11081855" cy="5906686"/>
        </p:xfrm>
        <a:graphic>
          <a:graphicData uri="http://schemas.openxmlformats.org/drawingml/2006/table">
            <a:tbl>
              <a:tblPr/>
              <a:tblGrid>
                <a:gridCol w="2216371">
                  <a:extLst>
                    <a:ext uri="{9D8B030D-6E8A-4147-A177-3AD203B41FA5}">
                      <a16:colId xmlns:a16="http://schemas.microsoft.com/office/drawing/2014/main" val="2574783439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1934837698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3328609028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1658217849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1290999571"/>
                    </a:ext>
                  </a:extLst>
                </a:gridCol>
              </a:tblGrid>
              <a:tr h="1640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685751"/>
                  </a:ext>
                </a:extLst>
              </a:tr>
              <a:tr h="2871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19.10.2023 - 19.10.2023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021787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28276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17 288,20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02854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118,92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11822"/>
                  </a:ext>
                </a:extLst>
              </a:tr>
              <a:tr h="533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830 917,00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09214"/>
                  </a:ext>
                </a:extLst>
              </a:tr>
              <a:tr h="2871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1 645,19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09013"/>
                  </a:ext>
                </a:extLst>
              </a:tr>
              <a:tr h="1640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56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849 969,31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30836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983611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36517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502575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13404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33492"/>
                  </a:ext>
                </a:extLst>
              </a:tr>
              <a:tr h="2871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19.10.2023 - 19.10.2023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721336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95628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15 042,34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56476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118,92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23590"/>
                  </a:ext>
                </a:extLst>
              </a:tr>
              <a:tr h="533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830 917,00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54638"/>
                  </a:ext>
                </a:extLst>
              </a:tr>
              <a:tr h="2871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1 645,19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988088"/>
                  </a:ext>
                </a:extLst>
              </a:tr>
              <a:tr h="1640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847 723,45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971854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245853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779455"/>
                  </a:ext>
                </a:extLst>
              </a:tr>
              <a:tr h="1640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19.10.2023 - 19.10.2023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495363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36489"/>
                  </a:ext>
                </a:extLst>
              </a:tr>
              <a:tr h="1640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2 245,86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275379"/>
                  </a:ext>
                </a:extLst>
              </a:tr>
              <a:tr h="1640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2 245,86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70016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34134"/>
                  </a:ext>
                </a:extLst>
              </a:tr>
              <a:tr h="1640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99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7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2023-10-20T07:18:04Z</dcterms:created>
  <dcterms:modified xsi:type="dcterms:W3CDTF">2023-10-20T07:19:01Z</dcterms:modified>
</cp:coreProperties>
</file>