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3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0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8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8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6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6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0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F6F1-5560-4B28-B096-9BF5F85B9A4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26B5-8670-42E2-908D-B0DB81772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65920"/>
              </p:ext>
            </p:extLst>
          </p:nvPr>
        </p:nvGraphicFramePr>
        <p:xfrm>
          <a:off x="906010" y="687902"/>
          <a:ext cx="10469460" cy="5964912"/>
        </p:xfrm>
        <a:graphic>
          <a:graphicData uri="http://schemas.openxmlformats.org/drawingml/2006/table">
            <a:tbl>
              <a:tblPr/>
              <a:tblGrid>
                <a:gridCol w="2093892">
                  <a:extLst>
                    <a:ext uri="{9D8B030D-6E8A-4147-A177-3AD203B41FA5}">
                      <a16:colId xmlns:a16="http://schemas.microsoft.com/office/drawing/2014/main" val="2689660533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864007881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3487609767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3185571012"/>
                    </a:ext>
                  </a:extLst>
                </a:gridCol>
                <a:gridCol w="2093892">
                  <a:extLst>
                    <a:ext uri="{9D8B030D-6E8A-4147-A177-3AD203B41FA5}">
                      <a16:colId xmlns:a16="http://schemas.microsoft.com/office/drawing/2014/main" val="4235943744"/>
                    </a:ext>
                  </a:extLst>
                </a:gridCol>
              </a:tblGrid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75916"/>
                  </a:ext>
                </a:extLst>
              </a:tr>
              <a:tr h="2416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17.10.2023 - 17.10.2023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130356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931889"/>
                  </a:ext>
                </a:extLst>
              </a:tr>
              <a:tr h="75949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1 141,92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446672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31 321,86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700752"/>
                  </a:ext>
                </a:extLst>
              </a:tr>
              <a:tr h="2416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16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62 027,47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513124"/>
                  </a:ext>
                </a:extLst>
              </a:tr>
              <a:tr h="1380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94 491,25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85005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426955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0480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733069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506196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6991"/>
                  </a:ext>
                </a:extLst>
              </a:tr>
              <a:tr h="2416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17.10.2023 - 17.10.2023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73476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15458"/>
                  </a:ext>
                </a:extLst>
              </a:tr>
              <a:tr h="7594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1 141,92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815870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2 226,35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19333"/>
                  </a:ext>
                </a:extLst>
              </a:tr>
              <a:tr h="2416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47 984,81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513095"/>
                  </a:ext>
                </a:extLst>
              </a:tr>
              <a:tr h="1380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51 353,08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35138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189241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810105"/>
                  </a:ext>
                </a:extLst>
              </a:tr>
              <a:tr h="1380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17.10.2023 - 17.10.2023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749152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24242"/>
                  </a:ext>
                </a:extLst>
              </a:tr>
              <a:tr h="1380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29 095,51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41210"/>
                  </a:ext>
                </a:extLst>
              </a:tr>
              <a:tr h="2416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14 042,66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5964"/>
                  </a:ext>
                </a:extLst>
              </a:tr>
              <a:tr h="1380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43 138,17 лв.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945298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142071"/>
                  </a:ext>
                </a:extLst>
              </a:tr>
              <a:tr h="138090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 </a:t>
                      </a:r>
                    </a:p>
                  </a:txBody>
                  <a:tcPr marL="27367" marR="27367" marT="13683" marB="13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25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00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2023-10-18T05:17:40Z</dcterms:created>
  <dcterms:modified xsi:type="dcterms:W3CDTF">2023-10-18T05:19:26Z</dcterms:modified>
</cp:coreProperties>
</file>