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4F9E-5893-44A5-A389-66E2D0890DD3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7FD0-164F-4D3A-8DDB-EBAB2FE1B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4F9E-5893-44A5-A389-66E2D0890DD3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7FD0-164F-4D3A-8DDB-EBAB2FE1B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4F9E-5893-44A5-A389-66E2D0890DD3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7FD0-164F-4D3A-8DDB-EBAB2FE1B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9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4F9E-5893-44A5-A389-66E2D0890DD3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7FD0-164F-4D3A-8DDB-EBAB2FE1B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4F9E-5893-44A5-A389-66E2D0890DD3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7FD0-164F-4D3A-8DDB-EBAB2FE1B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2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4F9E-5893-44A5-A389-66E2D0890DD3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7FD0-164F-4D3A-8DDB-EBAB2FE1B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0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4F9E-5893-44A5-A389-66E2D0890DD3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7FD0-164F-4D3A-8DDB-EBAB2FE1B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85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4F9E-5893-44A5-A389-66E2D0890DD3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7FD0-164F-4D3A-8DDB-EBAB2FE1B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4F9E-5893-44A5-A389-66E2D0890DD3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7FD0-164F-4D3A-8DDB-EBAB2FE1B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31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4F9E-5893-44A5-A389-66E2D0890DD3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7FD0-164F-4D3A-8DDB-EBAB2FE1B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8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4F9E-5893-44A5-A389-66E2D0890DD3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F7FD0-164F-4D3A-8DDB-EBAB2FE1B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4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F4F9E-5893-44A5-A389-66E2D0890DD3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F7FD0-164F-4D3A-8DDB-EBAB2FE1B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388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395723"/>
              </p:ext>
            </p:extLst>
          </p:nvPr>
        </p:nvGraphicFramePr>
        <p:xfrm>
          <a:off x="738230" y="503346"/>
          <a:ext cx="10637240" cy="5673620"/>
        </p:xfrm>
        <a:graphic>
          <a:graphicData uri="http://schemas.openxmlformats.org/drawingml/2006/table">
            <a:tbl>
              <a:tblPr/>
              <a:tblGrid>
                <a:gridCol w="2127448">
                  <a:extLst>
                    <a:ext uri="{9D8B030D-6E8A-4147-A177-3AD203B41FA5}">
                      <a16:colId xmlns:a16="http://schemas.microsoft.com/office/drawing/2014/main" val="2020172068"/>
                    </a:ext>
                  </a:extLst>
                </a:gridCol>
                <a:gridCol w="2127448">
                  <a:extLst>
                    <a:ext uri="{9D8B030D-6E8A-4147-A177-3AD203B41FA5}">
                      <a16:colId xmlns:a16="http://schemas.microsoft.com/office/drawing/2014/main" val="1920735615"/>
                    </a:ext>
                  </a:extLst>
                </a:gridCol>
                <a:gridCol w="2127448">
                  <a:extLst>
                    <a:ext uri="{9D8B030D-6E8A-4147-A177-3AD203B41FA5}">
                      <a16:colId xmlns:a16="http://schemas.microsoft.com/office/drawing/2014/main" val="752193888"/>
                    </a:ext>
                  </a:extLst>
                </a:gridCol>
                <a:gridCol w="2127448">
                  <a:extLst>
                    <a:ext uri="{9D8B030D-6E8A-4147-A177-3AD203B41FA5}">
                      <a16:colId xmlns:a16="http://schemas.microsoft.com/office/drawing/2014/main" val="3330404691"/>
                    </a:ext>
                  </a:extLst>
                </a:gridCol>
                <a:gridCol w="2127448">
                  <a:extLst>
                    <a:ext uri="{9D8B030D-6E8A-4147-A177-3AD203B41FA5}">
                      <a16:colId xmlns:a16="http://schemas.microsoft.com/office/drawing/2014/main" val="2891351871"/>
                    </a:ext>
                  </a:extLst>
                </a:gridCol>
              </a:tblGrid>
              <a:tr h="2466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391946"/>
                  </a:ext>
                </a:extLst>
              </a:tr>
              <a:tr h="4316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16.10.2023 - 16.10.2023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321825"/>
                  </a:ext>
                </a:extLst>
              </a:tr>
              <a:tr h="24667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224773"/>
                  </a:ext>
                </a:extLst>
              </a:tr>
              <a:tr h="2466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1 998,10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601818"/>
                  </a:ext>
                </a:extLst>
              </a:tr>
              <a:tr h="2466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580,00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29022"/>
                  </a:ext>
                </a:extLst>
              </a:tr>
              <a:tr h="4316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5 993,24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390988"/>
                  </a:ext>
                </a:extLst>
              </a:tr>
              <a:tr h="24667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8 571,34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09135"/>
                  </a:ext>
                </a:extLst>
              </a:tr>
              <a:tr h="24667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383799"/>
                  </a:ext>
                </a:extLst>
              </a:tr>
              <a:tr h="24667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741789"/>
                  </a:ext>
                </a:extLst>
              </a:tr>
              <a:tr h="24667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564733"/>
                  </a:ext>
                </a:extLst>
              </a:tr>
              <a:tr h="24667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289081"/>
                  </a:ext>
                </a:extLst>
              </a:tr>
              <a:tr h="24667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753295"/>
                  </a:ext>
                </a:extLst>
              </a:tr>
              <a:tr h="4316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16.10.2023 - 16.10.2023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702566"/>
                  </a:ext>
                </a:extLst>
              </a:tr>
              <a:tr h="24667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802949"/>
                  </a:ext>
                </a:extLst>
              </a:tr>
              <a:tr h="2466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1 998,10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23182"/>
                  </a:ext>
                </a:extLst>
              </a:tr>
              <a:tr h="2466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580,00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630347"/>
                  </a:ext>
                </a:extLst>
              </a:tr>
              <a:tr h="4316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5 993,24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731077"/>
                  </a:ext>
                </a:extLst>
              </a:tr>
              <a:tr h="24667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8 571,34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482010"/>
                  </a:ext>
                </a:extLst>
              </a:tr>
              <a:tr h="246679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56086"/>
                  </a:ext>
                </a:extLst>
              </a:tr>
              <a:tr h="246679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612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159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2023-10-17T05:27:58Z</dcterms:created>
  <dcterms:modified xsi:type="dcterms:W3CDTF">2023-10-17T05:29:25Z</dcterms:modified>
</cp:coreProperties>
</file>