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8402-3D0E-47D7-A61F-1FA09B7BCCFA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0AB0-B886-4C3C-9F81-0973490AF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1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8402-3D0E-47D7-A61F-1FA09B7BCCFA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0AB0-B886-4C3C-9F81-0973490AF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8402-3D0E-47D7-A61F-1FA09B7BCCFA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0AB0-B886-4C3C-9F81-0973490AF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8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8402-3D0E-47D7-A61F-1FA09B7BCCFA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0AB0-B886-4C3C-9F81-0973490AF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1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8402-3D0E-47D7-A61F-1FA09B7BCCFA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0AB0-B886-4C3C-9F81-0973490AF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3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8402-3D0E-47D7-A61F-1FA09B7BCCFA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0AB0-B886-4C3C-9F81-0973490AF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0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8402-3D0E-47D7-A61F-1FA09B7BCCFA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0AB0-B886-4C3C-9F81-0973490AF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2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8402-3D0E-47D7-A61F-1FA09B7BCCFA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0AB0-B886-4C3C-9F81-0973490AF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9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8402-3D0E-47D7-A61F-1FA09B7BCCFA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0AB0-B886-4C3C-9F81-0973490AF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9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8402-3D0E-47D7-A61F-1FA09B7BCCFA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0AB0-B886-4C3C-9F81-0973490AF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2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8402-3D0E-47D7-A61F-1FA09B7BCCFA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0AB0-B886-4C3C-9F81-0973490AF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5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38402-3D0E-47D7-A61F-1FA09B7BCCFA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10AB0-B886-4C3C-9F81-0973490AF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2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848433"/>
              </p:ext>
            </p:extLst>
          </p:nvPr>
        </p:nvGraphicFramePr>
        <p:xfrm>
          <a:off x="1006680" y="536894"/>
          <a:ext cx="10452680" cy="5738074"/>
        </p:xfrm>
        <a:graphic>
          <a:graphicData uri="http://schemas.openxmlformats.org/drawingml/2006/table">
            <a:tbl>
              <a:tblPr/>
              <a:tblGrid>
                <a:gridCol w="2090536">
                  <a:extLst>
                    <a:ext uri="{9D8B030D-6E8A-4147-A177-3AD203B41FA5}">
                      <a16:colId xmlns:a16="http://schemas.microsoft.com/office/drawing/2014/main" val="3937324909"/>
                    </a:ext>
                  </a:extLst>
                </a:gridCol>
                <a:gridCol w="2090536">
                  <a:extLst>
                    <a:ext uri="{9D8B030D-6E8A-4147-A177-3AD203B41FA5}">
                      <a16:colId xmlns:a16="http://schemas.microsoft.com/office/drawing/2014/main" val="3905145679"/>
                    </a:ext>
                  </a:extLst>
                </a:gridCol>
                <a:gridCol w="2090536">
                  <a:extLst>
                    <a:ext uri="{9D8B030D-6E8A-4147-A177-3AD203B41FA5}">
                      <a16:colId xmlns:a16="http://schemas.microsoft.com/office/drawing/2014/main" val="3196530735"/>
                    </a:ext>
                  </a:extLst>
                </a:gridCol>
                <a:gridCol w="2090536">
                  <a:extLst>
                    <a:ext uri="{9D8B030D-6E8A-4147-A177-3AD203B41FA5}">
                      <a16:colId xmlns:a16="http://schemas.microsoft.com/office/drawing/2014/main" val="1531140994"/>
                    </a:ext>
                  </a:extLst>
                </a:gridCol>
                <a:gridCol w="2090536">
                  <a:extLst>
                    <a:ext uri="{9D8B030D-6E8A-4147-A177-3AD203B41FA5}">
                      <a16:colId xmlns:a16="http://schemas.microsoft.com/office/drawing/2014/main" val="112452246"/>
                    </a:ext>
                  </a:extLst>
                </a:gridCol>
              </a:tblGrid>
              <a:tr h="192040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125973"/>
                  </a:ext>
                </a:extLst>
              </a:tr>
              <a:tr h="337984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12.10.2023 - 12.10.2023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68438"/>
                  </a:ext>
                </a:extLst>
              </a:tr>
              <a:tr h="19204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623894"/>
                  </a:ext>
                </a:extLst>
              </a:tr>
              <a:tr h="92176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1 174,42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675001"/>
                  </a:ext>
                </a:extLst>
              </a:tr>
              <a:tr h="19204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365,00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510910"/>
                  </a:ext>
                </a:extLst>
              </a:tr>
              <a:tr h="33798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242 000,00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682387"/>
                  </a:ext>
                </a:extLst>
              </a:tr>
              <a:tr h="19204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243 539,42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444622"/>
                  </a:ext>
                </a:extLst>
              </a:tr>
              <a:tr h="19204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068169"/>
                  </a:ext>
                </a:extLst>
              </a:tr>
              <a:tr h="19204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817595"/>
                  </a:ext>
                </a:extLst>
              </a:tr>
              <a:tr h="19204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203271"/>
                  </a:ext>
                </a:extLst>
              </a:tr>
              <a:tr h="19204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101378"/>
                  </a:ext>
                </a:extLst>
              </a:tr>
              <a:tr h="192040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782152"/>
                  </a:ext>
                </a:extLst>
              </a:tr>
              <a:tr h="192040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12.10.2023 - 12.10.2023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05624"/>
                  </a:ext>
                </a:extLst>
              </a:tr>
              <a:tr h="19204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212041"/>
                  </a:ext>
                </a:extLst>
              </a:tr>
              <a:tr h="92176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1 174,42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51279"/>
                  </a:ext>
                </a:extLst>
              </a:tr>
              <a:tr h="19204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365,00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205554"/>
                  </a:ext>
                </a:extLst>
              </a:tr>
              <a:tr h="33798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242 000,00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234848"/>
                  </a:ext>
                </a:extLst>
              </a:tr>
              <a:tr h="19204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243 539,42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296796"/>
                  </a:ext>
                </a:extLst>
              </a:tr>
              <a:tr h="19204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336691"/>
                  </a:ext>
                </a:extLst>
              </a:tr>
              <a:tr h="192040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47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791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2023-10-13T05:22:14Z</dcterms:created>
  <dcterms:modified xsi:type="dcterms:W3CDTF">2023-10-13T05:23:52Z</dcterms:modified>
</cp:coreProperties>
</file>