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5B9F-C5D0-4556-8489-7477210542C9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C259-0FFA-4EFB-BD97-24B4EC9E3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217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5B9F-C5D0-4556-8489-7477210542C9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C259-0FFA-4EFB-BD97-24B4EC9E3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57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5B9F-C5D0-4556-8489-7477210542C9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C259-0FFA-4EFB-BD97-24B4EC9E3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374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5B9F-C5D0-4556-8489-7477210542C9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C259-0FFA-4EFB-BD97-24B4EC9E3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632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5B9F-C5D0-4556-8489-7477210542C9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C259-0FFA-4EFB-BD97-24B4EC9E3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50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5B9F-C5D0-4556-8489-7477210542C9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C259-0FFA-4EFB-BD97-24B4EC9E3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468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5B9F-C5D0-4556-8489-7477210542C9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C259-0FFA-4EFB-BD97-24B4EC9E3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469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5B9F-C5D0-4556-8489-7477210542C9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C259-0FFA-4EFB-BD97-24B4EC9E3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628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5B9F-C5D0-4556-8489-7477210542C9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C259-0FFA-4EFB-BD97-24B4EC9E3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968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5B9F-C5D0-4556-8489-7477210542C9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C259-0FFA-4EFB-BD97-24B4EC9E3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156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5B9F-C5D0-4556-8489-7477210542C9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C259-0FFA-4EFB-BD97-24B4EC9E3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301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25B9F-C5D0-4556-8489-7477210542C9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6C259-0FFA-4EFB-BD97-24B4EC9E3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017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73565"/>
              </p:ext>
            </p:extLst>
          </p:nvPr>
        </p:nvGraphicFramePr>
        <p:xfrm>
          <a:off x="746620" y="461397"/>
          <a:ext cx="10888910" cy="5715568"/>
        </p:xfrm>
        <a:graphic>
          <a:graphicData uri="http://schemas.openxmlformats.org/drawingml/2006/table">
            <a:tbl>
              <a:tblPr/>
              <a:tblGrid>
                <a:gridCol w="2177782">
                  <a:extLst>
                    <a:ext uri="{9D8B030D-6E8A-4147-A177-3AD203B41FA5}">
                      <a16:colId xmlns:a16="http://schemas.microsoft.com/office/drawing/2014/main" val="3215554309"/>
                    </a:ext>
                  </a:extLst>
                </a:gridCol>
                <a:gridCol w="2177782">
                  <a:extLst>
                    <a:ext uri="{9D8B030D-6E8A-4147-A177-3AD203B41FA5}">
                      <a16:colId xmlns:a16="http://schemas.microsoft.com/office/drawing/2014/main" val="4233924510"/>
                    </a:ext>
                  </a:extLst>
                </a:gridCol>
                <a:gridCol w="2177782">
                  <a:extLst>
                    <a:ext uri="{9D8B030D-6E8A-4147-A177-3AD203B41FA5}">
                      <a16:colId xmlns:a16="http://schemas.microsoft.com/office/drawing/2014/main" val="11296789"/>
                    </a:ext>
                  </a:extLst>
                </a:gridCol>
                <a:gridCol w="2177782">
                  <a:extLst>
                    <a:ext uri="{9D8B030D-6E8A-4147-A177-3AD203B41FA5}">
                      <a16:colId xmlns:a16="http://schemas.microsoft.com/office/drawing/2014/main" val="2517167784"/>
                    </a:ext>
                  </a:extLst>
                </a:gridCol>
                <a:gridCol w="2177782">
                  <a:extLst>
                    <a:ext uri="{9D8B030D-6E8A-4147-A177-3AD203B41FA5}">
                      <a16:colId xmlns:a16="http://schemas.microsoft.com/office/drawing/2014/main" val="1380677652"/>
                    </a:ext>
                  </a:extLst>
                </a:gridCol>
              </a:tblGrid>
              <a:tr h="272170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060785"/>
                  </a:ext>
                </a:extLst>
              </a:tr>
              <a:tr h="476297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11.10.2023 - 11.10.2023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898027"/>
                  </a:ext>
                </a:extLst>
              </a:tr>
              <a:tr h="272170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8951647"/>
                  </a:ext>
                </a:extLst>
              </a:tr>
              <a:tr h="272170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587,55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125952"/>
                  </a:ext>
                </a:extLst>
              </a:tr>
              <a:tr h="47629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608,00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9473365"/>
                  </a:ext>
                </a:extLst>
              </a:tr>
              <a:tr h="272170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16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1 195,55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686703"/>
                  </a:ext>
                </a:extLst>
              </a:tr>
              <a:tr h="272170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1938439"/>
                  </a:ext>
                </a:extLst>
              </a:tr>
              <a:tr h="272170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919317"/>
                  </a:ext>
                </a:extLst>
              </a:tr>
              <a:tr h="272170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3217502"/>
                  </a:ext>
                </a:extLst>
              </a:tr>
              <a:tr h="272170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4319285"/>
                  </a:ext>
                </a:extLst>
              </a:tr>
              <a:tr h="272170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9044977"/>
                  </a:ext>
                </a:extLst>
              </a:tr>
              <a:tr h="476297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</a:t>
                      </a:r>
                      <a:r>
                        <a:rPr lang="ru-RU" sz="1000" dirty="0" err="1">
                          <a:effectLst/>
                        </a:rPr>
                        <a:t>иновациите</a:t>
                      </a:r>
                      <a:r>
                        <a:rPr lang="ru-RU" sz="1000" dirty="0">
                          <a:effectLst/>
                        </a:rPr>
                        <a:t> и </a:t>
                      </a:r>
                      <a:r>
                        <a:rPr lang="ru-RU" sz="1000" dirty="0" err="1">
                          <a:effectLst/>
                        </a:rPr>
                        <a:t>растежа</a:t>
                      </a:r>
                      <a:r>
                        <a:rPr lang="ru-RU" sz="1000">
                          <a:effectLst/>
                        </a:rPr>
                        <a:t>-ЦУ </a:t>
                      </a:r>
                      <a:r>
                        <a:rPr lang="ru-RU" sz="1000">
                          <a:effectLst/>
                        </a:rPr>
                        <a:t>( </a:t>
                      </a:r>
                      <a:r>
                        <a:rPr lang="ru-RU" sz="1000" smtClean="0">
                          <a:effectLst/>
                        </a:rPr>
                        <a:t>074 </a:t>
                      </a:r>
                      <a:r>
                        <a:rPr lang="ru-RU" sz="1000">
                          <a:effectLst/>
                        </a:rPr>
                        <a:t>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11.10.2023 - 11.10.2023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4849331"/>
                  </a:ext>
                </a:extLst>
              </a:tr>
              <a:tr h="272170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081261"/>
                  </a:ext>
                </a:extLst>
              </a:tr>
              <a:tr h="272170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587,55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307836"/>
                  </a:ext>
                </a:extLst>
              </a:tr>
              <a:tr h="47629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608,00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786985"/>
                  </a:ext>
                </a:extLst>
              </a:tr>
              <a:tr h="272170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16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1 195,55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578294"/>
                  </a:ext>
                </a:extLst>
              </a:tr>
              <a:tr h="272170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8940052"/>
                  </a:ext>
                </a:extLst>
              </a:tr>
              <a:tr h="272170">
                <a:tc gridSpan="5">
                  <a:txBody>
                    <a:bodyPr/>
                    <a:lstStyle/>
                    <a:p>
                      <a:r>
                        <a:rPr lang="en-US" sz="10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4290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1039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85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2023-10-12T05:20:13Z</dcterms:created>
  <dcterms:modified xsi:type="dcterms:W3CDTF">2023-10-12T05:21:32Z</dcterms:modified>
</cp:coreProperties>
</file>