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EC5E-6029-45AC-AFE7-2CEE59ECF946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36BF9-5E43-44B4-A111-A391A7B45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865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EC5E-6029-45AC-AFE7-2CEE59ECF946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36BF9-5E43-44B4-A111-A391A7B45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62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EC5E-6029-45AC-AFE7-2CEE59ECF946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36BF9-5E43-44B4-A111-A391A7B45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099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EC5E-6029-45AC-AFE7-2CEE59ECF946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36BF9-5E43-44B4-A111-A391A7B45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15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EC5E-6029-45AC-AFE7-2CEE59ECF946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36BF9-5E43-44B4-A111-A391A7B45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446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EC5E-6029-45AC-AFE7-2CEE59ECF946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36BF9-5E43-44B4-A111-A391A7B45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269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EC5E-6029-45AC-AFE7-2CEE59ECF946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36BF9-5E43-44B4-A111-A391A7B45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325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EC5E-6029-45AC-AFE7-2CEE59ECF946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36BF9-5E43-44B4-A111-A391A7B45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99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EC5E-6029-45AC-AFE7-2CEE59ECF946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36BF9-5E43-44B4-A111-A391A7B45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18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EC5E-6029-45AC-AFE7-2CEE59ECF946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36BF9-5E43-44B4-A111-A391A7B45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72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9EC5E-6029-45AC-AFE7-2CEE59ECF946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36BF9-5E43-44B4-A111-A391A7B45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476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9EC5E-6029-45AC-AFE7-2CEE59ECF946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36BF9-5E43-44B4-A111-A391A7B459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03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875681"/>
              </p:ext>
            </p:extLst>
          </p:nvPr>
        </p:nvGraphicFramePr>
        <p:xfrm>
          <a:off x="822120" y="562070"/>
          <a:ext cx="10578520" cy="5614896"/>
        </p:xfrm>
        <a:graphic>
          <a:graphicData uri="http://schemas.openxmlformats.org/drawingml/2006/table">
            <a:tbl>
              <a:tblPr/>
              <a:tblGrid>
                <a:gridCol w="2115704">
                  <a:extLst>
                    <a:ext uri="{9D8B030D-6E8A-4147-A177-3AD203B41FA5}">
                      <a16:colId xmlns:a16="http://schemas.microsoft.com/office/drawing/2014/main" val="1016900898"/>
                    </a:ext>
                  </a:extLst>
                </a:gridCol>
                <a:gridCol w="2115704">
                  <a:extLst>
                    <a:ext uri="{9D8B030D-6E8A-4147-A177-3AD203B41FA5}">
                      <a16:colId xmlns:a16="http://schemas.microsoft.com/office/drawing/2014/main" val="921778524"/>
                    </a:ext>
                  </a:extLst>
                </a:gridCol>
                <a:gridCol w="2115704">
                  <a:extLst>
                    <a:ext uri="{9D8B030D-6E8A-4147-A177-3AD203B41FA5}">
                      <a16:colId xmlns:a16="http://schemas.microsoft.com/office/drawing/2014/main" val="845616882"/>
                    </a:ext>
                  </a:extLst>
                </a:gridCol>
                <a:gridCol w="2115704">
                  <a:extLst>
                    <a:ext uri="{9D8B030D-6E8A-4147-A177-3AD203B41FA5}">
                      <a16:colId xmlns:a16="http://schemas.microsoft.com/office/drawing/2014/main" val="2608331303"/>
                    </a:ext>
                  </a:extLst>
                </a:gridCol>
                <a:gridCol w="2115704">
                  <a:extLst>
                    <a:ext uri="{9D8B030D-6E8A-4147-A177-3AD203B41FA5}">
                      <a16:colId xmlns:a16="http://schemas.microsoft.com/office/drawing/2014/main" val="2283375344"/>
                    </a:ext>
                  </a:extLst>
                </a:gridCol>
              </a:tblGrid>
              <a:tr h="24412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941901"/>
                  </a:ext>
                </a:extLst>
              </a:tr>
              <a:tr h="42722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10.10.2023 - 10.10.2023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956154"/>
                  </a:ext>
                </a:extLst>
              </a:tr>
              <a:tr h="24412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101695"/>
                  </a:ext>
                </a:extLst>
              </a:tr>
              <a:tr h="24412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1 201,26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821151"/>
                  </a:ext>
                </a:extLst>
              </a:tr>
              <a:tr h="24412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890,00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024391"/>
                  </a:ext>
                </a:extLst>
              </a:tr>
              <a:tr h="42722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6 860,00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471878"/>
                  </a:ext>
                </a:extLst>
              </a:tr>
              <a:tr h="24412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8 951,26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253827"/>
                  </a:ext>
                </a:extLst>
              </a:tr>
              <a:tr h="24412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4550424"/>
                  </a:ext>
                </a:extLst>
              </a:tr>
              <a:tr h="24412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1764360"/>
                  </a:ext>
                </a:extLst>
              </a:tr>
              <a:tr h="24412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4182289"/>
                  </a:ext>
                </a:extLst>
              </a:tr>
              <a:tr h="24412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564707"/>
                  </a:ext>
                </a:extLst>
              </a:tr>
              <a:tr h="24412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090751"/>
                  </a:ext>
                </a:extLst>
              </a:tr>
              <a:tr h="42722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10.10.2023 - 10.10.2023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7510994"/>
                  </a:ext>
                </a:extLst>
              </a:tr>
              <a:tr h="24412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613870"/>
                  </a:ext>
                </a:extLst>
              </a:tr>
              <a:tr h="24412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1 201,26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7343175"/>
                  </a:ext>
                </a:extLst>
              </a:tr>
              <a:tr h="24412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890,00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523951"/>
                  </a:ext>
                </a:extLst>
              </a:tr>
              <a:tr h="42722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6 860,00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7716409"/>
                  </a:ext>
                </a:extLst>
              </a:tr>
              <a:tr h="24412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8 951,26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804461"/>
                  </a:ext>
                </a:extLst>
              </a:tr>
              <a:tr h="24412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754849"/>
                  </a:ext>
                </a:extLst>
              </a:tr>
              <a:tr h="24412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3668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6894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105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2023-10-11T05:18:33Z</dcterms:created>
  <dcterms:modified xsi:type="dcterms:W3CDTF">2023-10-11T05:19:36Z</dcterms:modified>
</cp:coreProperties>
</file>