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0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1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7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1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4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5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EA02-699F-4DDC-AAC6-9C378D9559C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D188-E814-41FA-AF88-DBD511A6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2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57507"/>
              </p:ext>
            </p:extLst>
          </p:nvPr>
        </p:nvGraphicFramePr>
        <p:xfrm>
          <a:off x="771788" y="713072"/>
          <a:ext cx="10628850" cy="5866314"/>
        </p:xfrm>
        <a:graphic>
          <a:graphicData uri="http://schemas.openxmlformats.org/drawingml/2006/table">
            <a:tbl>
              <a:tblPr/>
              <a:tblGrid>
                <a:gridCol w="2125770">
                  <a:extLst>
                    <a:ext uri="{9D8B030D-6E8A-4147-A177-3AD203B41FA5}">
                      <a16:colId xmlns:a16="http://schemas.microsoft.com/office/drawing/2014/main" val="381551544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3639426806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4244221596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554946343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037056629"/>
                    </a:ext>
                  </a:extLst>
                </a:gridCol>
              </a:tblGrid>
              <a:tr h="1590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213483"/>
                  </a:ext>
                </a:extLst>
              </a:tr>
              <a:tr h="2362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09.10.2023 - 09.10.2023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464629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64631"/>
                  </a:ext>
                </a:extLst>
              </a:tr>
              <a:tr h="540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49 074,41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16425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22 973,96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60171"/>
                  </a:ext>
                </a:extLst>
              </a:tr>
              <a:tr h="2362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2 759,93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833191"/>
                  </a:ext>
                </a:extLst>
              </a:tr>
              <a:tr h="1590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74 808,30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587423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11818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00441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44941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425049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73567"/>
                  </a:ext>
                </a:extLst>
              </a:tr>
              <a:tr h="2362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09.10.2023 - 09.10.2023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507991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75518"/>
                  </a:ext>
                </a:extLst>
              </a:tr>
              <a:tr h="540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48 805,00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38986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21 865,76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41348"/>
                  </a:ext>
                </a:extLst>
              </a:tr>
              <a:tr h="2362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2 759,93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824694"/>
                  </a:ext>
                </a:extLst>
              </a:tr>
              <a:tr h="1590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73 430,69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25146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289619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20954"/>
                  </a:ext>
                </a:extLst>
              </a:tr>
              <a:tr h="15906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09.10.2023 - 09.10.2023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772517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73226"/>
                  </a:ext>
                </a:extLst>
              </a:tr>
              <a:tr h="540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269,41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004399"/>
                  </a:ext>
                </a:extLst>
              </a:tr>
              <a:tr h="1590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1 108,20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16433"/>
                  </a:ext>
                </a:extLst>
              </a:tr>
              <a:tr h="1590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1 377,61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68145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19644"/>
                  </a:ext>
                </a:extLst>
              </a:tr>
              <a:tr h="15906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84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63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2023-10-10T05:25:00Z</dcterms:created>
  <dcterms:modified xsi:type="dcterms:W3CDTF">2023-10-10T05:26:55Z</dcterms:modified>
</cp:coreProperties>
</file>