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67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3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8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43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6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6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90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56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92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46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4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45372-DD5E-43DF-888E-49783D89BD51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A76E9-575E-4ACA-8D8B-A30935657E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74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719987"/>
              </p:ext>
            </p:extLst>
          </p:nvPr>
        </p:nvGraphicFramePr>
        <p:xfrm>
          <a:off x="707010" y="631592"/>
          <a:ext cx="11019935" cy="5766463"/>
        </p:xfrm>
        <a:graphic>
          <a:graphicData uri="http://schemas.openxmlformats.org/drawingml/2006/table">
            <a:tbl>
              <a:tblPr/>
              <a:tblGrid>
                <a:gridCol w="2203987">
                  <a:extLst>
                    <a:ext uri="{9D8B030D-6E8A-4147-A177-3AD203B41FA5}">
                      <a16:colId xmlns:a16="http://schemas.microsoft.com/office/drawing/2014/main" val="1550060585"/>
                    </a:ext>
                  </a:extLst>
                </a:gridCol>
                <a:gridCol w="2203987">
                  <a:extLst>
                    <a:ext uri="{9D8B030D-6E8A-4147-A177-3AD203B41FA5}">
                      <a16:colId xmlns:a16="http://schemas.microsoft.com/office/drawing/2014/main" val="1142553247"/>
                    </a:ext>
                  </a:extLst>
                </a:gridCol>
                <a:gridCol w="2203987">
                  <a:extLst>
                    <a:ext uri="{9D8B030D-6E8A-4147-A177-3AD203B41FA5}">
                      <a16:colId xmlns:a16="http://schemas.microsoft.com/office/drawing/2014/main" val="535109279"/>
                    </a:ext>
                  </a:extLst>
                </a:gridCol>
                <a:gridCol w="2203987">
                  <a:extLst>
                    <a:ext uri="{9D8B030D-6E8A-4147-A177-3AD203B41FA5}">
                      <a16:colId xmlns:a16="http://schemas.microsoft.com/office/drawing/2014/main" val="3831325440"/>
                    </a:ext>
                  </a:extLst>
                </a:gridCol>
                <a:gridCol w="2203987">
                  <a:extLst>
                    <a:ext uri="{9D8B030D-6E8A-4147-A177-3AD203B41FA5}">
                      <a16:colId xmlns:a16="http://schemas.microsoft.com/office/drawing/2014/main" val="616872411"/>
                    </a:ext>
                  </a:extLst>
                </a:gridCol>
              </a:tblGrid>
              <a:tr h="1929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609833"/>
                  </a:ext>
                </a:extLst>
              </a:tr>
              <a:tr h="33965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06.10.2023 - 06.10.2023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101902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87388"/>
                  </a:ext>
                </a:extLst>
              </a:tr>
              <a:tr h="9263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2 773,24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45076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10 416,37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149201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115 181,46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600735"/>
                  </a:ext>
                </a:extLst>
              </a:tr>
              <a:tr h="192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128 371,07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079585"/>
                  </a:ext>
                </a:extLst>
              </a:tr>
              <a:tr h="192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5505802"/>
                  </a:ext>
                </a:extLst>
              </a:tr>
              <a:tr h="192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3377875"/>
                  </a:ext>
                </a:extLst>
              </a:tr>
              <a:tr h="192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794767"/>
                  </a:ext>
                </a:extLst>
              </a:tr>
              <a:tr h="192990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090205"/>
                  </a:ext>
                </a:extLst>
              </a:tr>
              <a:tr h="1929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99117"/>
                  </a:ext>
                </a:extLst>
              </a:tr>
              <a:tr h="19299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06.10.2023 - 06.10.2023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870846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79962"/>
                  </a:ext>
                </a:extLst>
              </a:tr>
              <a:tr h="92632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2 773,24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892329"/>
                  </a:ext>
                </a:extLst>
              </a:tr>
              <a:tr h="1929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10 416,37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1853573"/>
                  </a:ext>
                </a:extLst>
              </a:tr>
              <a:tr h="33965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30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Текущи субсидии за предприятия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115 181,46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643026"/>
                  </a:ext>
                </a:extLst>
              </a:tr>
              <a:tr h="192990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128 371,07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01102"/>
                  </a:ext>
                </a:extLst>
              </a:tr>
              <a:tr h="192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244100"/>
                  </a:ext>
                </a:extLst>
              </a:tr>
              <a:tr h="192990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4350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417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2023-10-09T05:27:29Z</dcterms:created>
  <dcterms:modified xsi:type="dcterms:W3CDTF">2023-10-09T05:29:06Z</dcterms:modified>
</cp:coreProperties>
</file>