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B572-1373-4CFE-AFA4-19EBBA5D1E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D22-3342-4770-A214-F25DCA9A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8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B572-1373-4CFE-AFA4-19EBBA5D1E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D22-3342-4770-A214-F25DCA9A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8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B572-1373-4CFE-AFA4-19EBBA5D1E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D22-3342-4770-A214-F25DCA9A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7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B572-1373-4CFE-AFA4-19EBBA5D1E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D22-3342-4770-A214-F25DCA9A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2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B572-1373-4CFE-AFA4-19EBBA5D1E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D22-3342-4770-A214-F25DCA9A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0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B572-1373-4CFE-AFA4-19EBBA5D1E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D22-3342-4770-A214-F25DCA9A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B572-1373-4CFE-AFA4-19EBBA5D1E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D22-3342-4770-A214-F25DCA9A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B572-1373-4CFE-AFA4-19EBBA5D1E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D22-3342-4770-A214-F25DCA9A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B572-1373-4CFE-AFA4-19EBBA5D1E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D22-3342-4770-A214-F25DCA9A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3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B572-1373-4CFE-AFA4-19EBBA5D1E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D22-3342-4770-A214-F25DCA9A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9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B572-1373-4CFE-AFA4-19EBBA5D1E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CD22-3342-4770-A214-F25DCA9A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3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0B572-1373-4CFE-AFA4-19EBBA5D1E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9CD22-3342-4770-A214-F25DCA9A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4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33866"/>
              </p:ext>
            </p:extLst>
          </p:nvPr>
        </p:nvGraphicFramePr>
        <p:xfrm>
          <a:off x="612398" y="293625"/>
          <a:ext cx="11048300" cy="6361330"/>
        </p:xfrm>
        <a:graphic>
          <a:graphicData uri="http://schemas.openxmlformats.org/drawingml/2006/table">
            <a:tbl>
              <a:tblPr/>
              <a:tblGrid>
                <a:gridCol w="2209660">
                  <a:extLst>
                    <a:ext uri="{9D8B030D-6E8A-4147-A177-3AD203B41FA5}">
                      <a16:colId xmlns:a16="http://schemas.microsoft.com/office/drawing/2014/main" val="41742164"/>
                    </a:ext>
                  </a:extLst>
                </a:gridCol>
                <a:gridCol w="2209660">
                  <a:extLst>
                    <a:ext uri="{9D8B030D-6E8A-4147-A177-3AD203B41FA5}">
                      <a16:colId xmlns:a16="http://schemas.microsoft.com/office/drawing/2014/main" val="696593657"/>
                    </a:ext>
                  </a:extLst>
                </a:gridCol>
                <a:gridCol w="2209660">
                  <a:extLst>
                    <a:ext uri="{9D8B030D-6E8A-4147-A177-3AD203B41FA5}">
                      <a16:colId xmlns:a16="http://schemas.microsoft.com/office/drawing/2014/main" val="1491099668"/>
                    </a:ext>
                  </a:extLst>
                </a:gridCol>
                <a:gridCol w="2209660">
                  <a:extLst>
                    <a:ext uri="{9D8B030D-6E8A-4147-A177-3AD203B41FA5}">
                      <a16:colId xmlns:a16="http://schemas.microsoft.com/office/drawing/2014/main" val="352908348"/>
                    </a:ext>
                  </a:extLst>
                </a:gridCol>
                <a:gridCol w="2209660">
                  <a:extLst>
                    <a:ext uri="{9D8B030D-6E8A-4147-A177-3AD203B41FA5}">
                      <a16:colId xmlns:a16="http://schemas.microsoft.com/office/drawing/2014/main" val="2419395506"/>
                    </a:ext>
                  </a:extLst>
                </a:gridCol>
              </a:tblGrid>
              <a:tr h="148053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 smtClean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  <a:r>
                        <a:rPr lang="en-US" sz="800" b="1" dirty="0" smtClean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endParaRPr lang="bg-BG" sz="800" b="1" dirty="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387097"/>
                  </a:ext>
                </a:extLst>
              </a:tr>
              <a:tr h="19262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04.10.2023 - 04.10.2023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662803"/>
                  </a:ext>
                </a:extLst>
              </a:tr>
              <a:tr h="148053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44081"/>
                  </a:ext>
                </a:extLst>
              </a:tr>
              <a:tr h="44027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2 469,42 лв.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40552"/>
                  </a:ext>
                </a:extLst>
              </a:tr>
              <a:tr h="14805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15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52 252,64 лв.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74208"/>
                  </a:ext>
                </a:extLst>
              </a:tr>
              <a:tr h="19262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30 xxxx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318 885,18 лв.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381427"/>
                  </a:ext>
                </a:extLst>
              </a:tr>
              <a:tr h="35772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40 xxxx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3 390 564,00 лв.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334607"/>
                  </a:ext>
                </a:extLst>
              </a:tr>
              <a:tr h="19262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40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448 672,80 лв.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774715"/>
                  </a:ext>
                </a:extLst>
              </a:tr>
              <a:tr h="148053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62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4 212 844,04 лв.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330860"/>
                  </a:ext>
                </a:extLst>
              </a:tr>
              <a:tr h="148053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515424"/>
                  </a:ext>
                </a:extLst>
              </a:tr>
              <a:tr h="148053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555406"/>
                  </a:ext>
                </a:extLst>
              </a:tr>
              <a:tr h="148053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059651"/>
                  </a:ext>
                </a:extLst>
              </a:tr>
              <a:tr h="148053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50776"/>
                  </a:ext>
                </a:extLst>
              </a:tr>
              <a:tr h="148053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633660"/>
                  </a:ext>
                </a:extLst>
              </a:tr>
              <a:tr h="19262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04.10.2023 - 04.10.2023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273938"/>
                  </a:ext>
                </a:extLst>
              </a:tr>
              <a:tr h="148053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596576"/>
                  </a:ext>
                </a:extLst>
              </a:tr>
              <a:tr h="44027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2 200,00 лв.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88355"/>
                  </a:ext>
                </a:extLst>
              </a:tr>
              <a:tr h="14805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1 836,64 лв.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554836"/>
                  </a:ext>
                </a:extLst>
              </a:tr>
              <a:tr h="35772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40 xxxx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3 390 564,00 лв.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332336"/>
                  </a:ext>
                </a:extLst>
              </a:tr>
              <a:tr h="19262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39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1 672,80 лв.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670389"/>
                  </a:ext>
                </a:extLst>
              </a:tr>
              <a:tr h="148053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46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3 396 273,44 лв.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385174"/>
                  </a:ext>
                </a:extLst>
              </a:tr>
              <a:tr h="148053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814585"/>
                  </a:ext>
                </a:extLst>
              </a:tr>
              <a:tr h="163687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843382"/>
                  </a:ext>
                </a:extLst>
              </a:tr>
              <a:tr h="148053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>
                          <a:effectLst/>
                        </a:rPr>
                        <a:t>)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04.10.2023 - 04.10.2023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570031"/>
                  </a:ext>
                </a:extLst>
              </a:tr>
              <a:tr h="148053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955664"/>
                  </a:ext>
                </a:extLst>
              </a:tr>
              <a:tr h="44027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269,42 лв.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652382"/>
                  </a:ext>
                </a:extLst>
              </a:tr>
              <a:tr h="14805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50 416,00 лв.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949836"/>
                  </a:ext>
                </a:extLst>
              </a:tr>
              <a:tr h="19262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30 xxxx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318 885,18 лв.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436792"/>
                  </a:ext>
                </a:extLst>
              </a:tr>
              <a:tr h="19262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447 000,00 лв.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726617"/>
                  </a:ext>
                </a:extLst>
              </a:tr>
              <a:tr h="148053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16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816 570,60 лв.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932725"/>
                  </a:ext>
                </a:extLst>
              </a:tr>
              <a:tr h="148053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12411"/>
                  </a:ext>
                </a:extLst>
              </a:tr>
              <a:tr h="148053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1435" marR="21435" marT="10718" marB="10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766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511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247</Words>
  <Application>Microsoft Office PowerPoint</Application>
  <PresentationFormat>Widescreen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2023-10-05T05:53:00Z</dcterms:created>
  <dcterms:modified xsi:type="dcterms:W3CDTF">2023-10-05T05:54:24Z</dcterms:modified>
</cp:coreProperties>
</file>