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8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7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0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3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9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0B572-1373-4CFE-AFA4-19EBBA5D1E53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CD22-3342-4770-A214-F25DCA9A8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33866"/>
              </p:ext>
            </p:extLst>
          </p:nvPr>
        </p:nvGraphicFramePr>
        <p:xfrm>
          <a:off x="612398" y="293625"/>
          <a:ext cx="11048300" cy="6361330"/>
        </p:xfrm>
        <a:graphic>
          <a:graphicData uri="http://schemas.openxmlformats.org/drawingml/2006/table">
            <a:tbl>
              <a:tblPr/>
              <a:tblGrid>
                <a:gridCol w="2209660">
                  <a:extLst>
                    <a:ext uri="{9D8B030D-6E8A-4147-A177-3AD203B41FA5}">
                      <a16:colId xmlns:a16="http://schemas.microsoft.com/office/drawing/2014/main" val="41742164"/>
                    </a:ext>
                  </a:extLst>
                </a:gridCol>
                <a:gridCol w="2209660">
                  <a:extLst>
                    <a:ext uri="{9D8B030D-6E8A-4147-A177-3AD203B41FA5}">
                      <a16:colId xmlns:a16="http://schemas.microsoft.com/office/drawing/2014/main" val="696593657"/>
                    </a:ext>
                  </a:extLst>
                </a:gridCol>
                <a:gridCol w="2209660">
                  <a:extLst>
                    <a:ext uri="{9D8B030D-6E8A-4147-A177-3AD203B41FA5}">
                      <a16:colId xmlns:a16="http://schemas.microsoft.com/office/drawing/2014/main" val="1491099668"/>
                    </a:ext>
                  </a:extLst>
                </a:gridCol>
                <a:gridCol w="2209660">
                  <a:extLst>
                    <a:ext uri="{9D8B030D-6E8A-4147-A177-3AD203B41FA5}">
                      <a16:colId xmlns:a16="http://schemas.microsoft.com/office/drawing/2014/main" val="352908348"/>
                    </a:ext>
                  </a:extLst>
                </a:gridCol>
                <a:gridCol w="2209660">
                  <a:extLst>
                    <a:ext uri="{9D8B030D-6E8A-4147-A177-3AD203B41FA5}">
                      <a16:colId xmlns:a16="http://schemas.microsoft.com/office/drawing/2014/main" val="2419395506"/>
                    </a:ext>
                  </a:extLst>
                </a:gridCol>
              </a:tblGrid>
              <a:tr h="1480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  <a:r>
                        <a:rPr lang="en-US" sz="8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endParaRPr lang="bg-BG" sz="8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387097"/>
                  </a:ext>
                </a:extLst>
              </a:tr>
              <a:tr h="1926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04.10.2023 - 04.10.2023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62803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744081"/>
                  </a:ext>
                </a:extLst>
              </a:tr>
              <a:tr h="4402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2 469,42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40552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52 252,64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74208"/>
                  </a:ext>
                </a:extLst>
              </a:tr>
              <a:tr h="1926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318 885,18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81427"/>
                  </a:ext>
                </a:extLst>
              </a:tr>
              <a:tr h="3577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40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3 390 564,00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34607"/>
                  </a:ext>
                </a:extLst>
              </a:tr>
              <a:tr h="1926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40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448 672,80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774715"/>
                  </a:ext>
                </a:extLst>
              </a:tr>
              <a:tr h="14805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62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4 212 844,04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330860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515424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55406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059651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50776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633660"/>
                  </a:ext>
                </a:extLst>
              </a:tr>
              <a:tr h="1926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04.10.2023 - 04.10.2023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73938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596576"/>
                  </a:ext>
                </a:extLst>
              </a:tr>
              <a:tr h="4402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2 200,00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088355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1 836,64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554836"/>
                  </a:ext>
                </a:extLst>
              </a:tr>
              <a:tr h="3577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40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3 390 564,00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32336"/>
                  </a:ext>
                </a:extLst>
              </a:tr>
              <a:tr h="1926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39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1 672,80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670389"/>
                  </a:ext>
                </a:extLst>
              </a:tr>
              <a:tr h="14805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46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3 396 273,44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85174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814585"/>
                  </a:ext>
                </a:extLst>
              </a:tr>
              <a:tr h="16368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843382"/>
                  </a:ext>
                </a:extLst>
              </a:tr>
              <a:tr h="148053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04.10.2023 - 04.10.2023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570031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55664"/>
                  </a:ext>
                </a:extLst>
              </a:tr>
              <a:tr h="4402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269,42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652382"/>
                  </a:ext>
                </a:extLst>
              </a:tr>
              <a:tr h="14805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50 416,00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49836"/>
                  </a:ext>
                </a:extLst>
              </a:tr>
              <a:tr h="1926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318 885,18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36792"/>
                  </a:ext>
                </a:extLst>
              </a:tr>
              <a:tr h="1926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447 000,00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726617"/>
                  </a:ext>
                </a:extLst>
              </a:tr>
              <a:tr h="14805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816 570,60 лв.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932725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412411"/>
                  </a:ext>
                </a:extLst>
              </a:tr>
              <a:tr h="14805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1435" marR="21435" marT="10718" marB="107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66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511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2023-10-05T05:53:00Z</dcterms:created>
  <dcterms:modified xsi:type="dcterms:W3CDTF">2023-10-05T05:54:24Z</dcterms:modified>
</cp:coreProperties>
</file>