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02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5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2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1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2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54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2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7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5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47B7-FA22-430C-B83D-EE9F9FC35AF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BC00E-2411-451B-9C43-F1572AB6A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3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18723"/>
              </p:ext>
            </p:extLst>
          </p:nvPr>
        </p:nvGraphicFramePr>
        <p:xfrm>
          <a:off x="906013" y="595614"/>
          <a:ext cx="10368790" cy="5578518"/>
        </p:xfrm>
        <a:graphic>
          <a:graphicData uri="http://schemas.openxmlformats.org/drawingml/2006/table">
            <a:tbl>
              <a:tblPr/>
              <a:tblGrid>
                <a:gridCol w="2073758">
                  <a:extLst>
                    <a:ext uri="{9D8B030D-6E8A-4147-A177-3AD203B41FA5}">
                      <a16:colId xmlns:a16="http://schemas.microsoft.com/office/drawing/2014/main" val="2201287043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734144237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713601049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3832779973"/>
                    </a:ext>
                  </a:extLst>
                </a:gridCol>
                <a:gridCol w="2073758">
                  <a:extLst>
                    <a:ext uri="{9D8B030D-6E8A-4147-A177-3AD203B41FA5}">
                      <a16:colId xmlns:a16="http://schemas.microsoft.com/office/drawing/2014/main" val="193461361"/>
                    </a:ext>
                  </a:extLst>
                </a:gridCol>
              </a:tblGrid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668708"/>
                  </a:ext>
                </a:extLst>
              </a:tr>
              <a:tr h="5916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02.10.2023 - 02.10.2023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625960"/>
                  </a:ext>
                </a:extLst>
              </a:tr>
              <a:tr h="3380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2559"/>
                  </a:ext>
                </a:extLst>
              </a:tr>
              <a:tr h="3380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8 741,09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595847"/>
                  </a:ext>
                </a:extLst>
              </a:tr>
              <a:tr h="3380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8 741,09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26395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383534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850270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856080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530931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86769"/>
                  </a:ext>
                </a:extLst>
              </a:tr>
              <a:tr h="59166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02.10.2023 - 02.10.2023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483542"/>
                  </a:ext>
                </a:extLst>
              </a:tr>
              <a:tr h="3380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499277"/>
                  </a:ext>
                </a:extLst>
              </a:tr>
              <a:tr h="3380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8 741,09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87284"/>
                  </a:ext>
                </a:extLst>
              </a:tr>
              <a:tr h="3380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8 741,09 лв.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82729"/>
                  </a:ext>
                </a:extLst>
              </a:tr>
              <a:tr h="33809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5929" marR="65929" marT="32965" marB="3296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4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99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2023-10-02T05:17:08Z</dcterms:created>
  <dcterms:modified xsi:type="dcterms:W3CDTF">2023-10-02T05:18:55Z</dcterms:modified>
</cp:coreProperties>
</file>