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2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9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4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0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0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7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2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72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5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7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57274-D0A4-4B40-9146-9898B5B9C6F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A4875-E7FB-47E5-98BB-90DA30173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0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588082"/>
              </p:ext>
            </p:extLst>
          </p:nvPr>
        </p:nvGraphicFramePr>
        <p:xfrm>
          <a:off x="687897" y="578838"/>
          <a:ext cx="10687575" cy="5974674"/>
        </p:xfrm>
        <a:graphic>
          <a:graphicData uri="http://schemas.openxmlformats.org/drawingml/2006/table">
            <a:tbl>
              <a:tblPr/>
              <a:tblGrid>
                <a:gridCol w="2137515">
                  <a:extLst>
                    <a:ext uri="{9D8B030D-6E8A-4147-A177-3AD203B41FA5}">
                      <a16:colId xmlns:a16="http://schemas.microsoft.com/office/drawing/2014/main" val="3568929492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3416825140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24106345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3797692404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47377655"/>
                    </a:ext>
                  </a:extLst>
                </a:gridCol>
              </a:tblGrid>
              <a:tr h="1630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4524"/>
                  </a:ext>
                </a:extLst>
              </a:tr>
              <a:tr h="2445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29.09.2023 - 29.09.2023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583742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18047"/>
                  </a:ext>
                </a:extLst>
              </a:tr>
              <a:tr h="6660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96 927,47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721304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10 165,23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563520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7 342,84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463519"/>
                  </a:ext>
                </a:extLst>
              </a:tr>
              <a:tr h="244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69844"/>
                  </a:ext>
                </a:extLst>
              </a:tr>
              <a:tr h="1630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114 475,54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65118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560276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000133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353851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921209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816015"/>
                  </a:ext>
                </a:extLst>
              </a:tr>
              <a:tr h="2445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29.09.2023 - 29.09.2023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106005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69393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1 303,88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295069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7 342,84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113564"/>
                  </a:ext>
                </a:extLst>
              </a:tr>
              <a:tr h="2445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504632"/>
                  </a:ext>
                </a:extLst>
              </a:tr>
              <a:tr h="1630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8 686,72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901424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23068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8046"/>
                  </a:ext>
                </a:extLst>
              </a:tr>
              <a:tr h="16305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( 0740010003 )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29.09.2023 - 29.09.2023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078479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006366"/>
                  </a:ext>
                </a:extLst>
              </a:tr>
              <a:tr h="6660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96 927,47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00972"/>
                  </a:ext>
                </a:extLst>
              </a:tr>
              <a:tr h="163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8 861,35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34296"/>
                  </a:ext>
                </a:extLst>
              </a:tr>
              <a:tr h="16305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105 788,82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221316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415781"/>
                  </a:ext>
                </a:extLst>
              </a:tr>
              <a:tr h="16305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649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021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2023-09-29T05:22:07Z</dcterms:created>
  <dcterms:modified xsi:type="dcterms:W3CDTF">2023-09-29T05:23:09Z</dcterms:modified>
</cp:coreProperties>
</file>