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57274-D0A4-4B40-9146-9898B5B9C6F4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A4875-E7FB-47E5-98BB-90DA30173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521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57274-D0A4-4B40-9146-9898B5B9C6F4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A4875-E7FB-47E5-98BB-90DA30173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994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57274-D0A4-4B40-9146-9898B5B9C6F4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A4875-E7FB-47E5-98BB-90DA30173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949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57274-D0A4-4B40-9146-9898B5B9C6F4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A4875-E7FB-47E5-98BB-90DA30173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604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57274-D0A4-4B40-9146-9898B5B9C6F4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A4875-E7FB-47E5-98BB-90DA30173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103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57274-D0A4-4B40-9146-9898B5B9C6F4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A4875-E7FB-47E5-98BB-90DA30173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073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57274-D0A4-4B40-9146-9898B5B9C6F4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A4875-E7FB-47E5-98BB-90DA30173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64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57274-D0A4-4B40-9146-9898B5B9C6F4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A4875-E7FB-47E5-98BB-90DA30173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020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57274-D0A4-4B40-9146-9898B5B9C6F4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A4875-E7FB-47E5-98BB-90DA30173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472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57274-D0A4-4B40-9146-9898B5B9C6F4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A4875-E7FB-47E5-98BB-90DA30173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05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57274-D0A4-4B40-9146-9898B5B9C6F4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A4875-E7FB-47E5-98BB-90DA30173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978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57274-D0A4-4B40-9146-9898B5B9C6F4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A4875-E7FB-47E5-98BB-90DA30173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308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8588082"/>
              </p:ext>
            </p:extLst>
          </p:nvPr>
        </p:nvGraphicFramePr>
        <p:xfrm>
          <a:off x="687897" y="578838"/>
          <a:ext cx="10687575" cy="5974674"/>
        </p:xfrm>
        <a:graphic>
          <a:graphicData uri="http://schemas.openxmlformats.org/drawingml/2006/table">
            <a:tbl>
              <a:tblPr/>
              <a:tblGrid>
                <a:gridCol w="2137515">
                  <a:extLst>
                    <a:ext uri="{9D8B030D-6E8A-4147-A177-3AD203B41FA5}">
                      <a16:colId xmlns:a16="http://schemas.microsoft.com/office/drawing/2014/main" val="3568929492"/>
                    </a:ext>
                  </a:extLst>
                </a:gridCol>
                <a:gridCol w="2137515">
                  <a:extLst>
                    <a:ext uri="{9D8B030D-6E8A-4147-A177-3AD203B41FA5}">
                      <a16:colId xmlns:a16="http://schemas.microsoft.com/office/drawing/2014/main" val="3416825140"/>
                    </a:ext>
                  </a:extLst>
                </a:gridCol>
                <a:gridCol w="2137515">
                  <a:extLst>
                    <a:ext uri="{9D8B030D-6E8A-4147-A177-3AD203B41FA5}">
                      <a16:colId xmlns:a16="http://schemas.microsoft.com/office/drawing/2014/main" val="24106345"/>
                    </a:ext>
                  </a:extLst>
                </a:gridCol>
                <a:gridCol w="2137515">
                  <a:extLst>
                    <a:ext uri="{9D8B030D-6E8A-4147-A177-3AD203B41FA5}">
                      <a16:colId xmlns:a16="http://schemas.microsoft.com/office/drawing/2014/main" val="3797692404"/>
                    </a:ext>
                  </a:extLst>
                </a:gridCol>
                <a:gridCol w="2137515">
                  <a:extLst>
                    <a:ext uri="{9D8B030D-6E8A-4147-A177-3AD203B41FA5}">
                      <a16:colId xmlns:a16="http://schemas.microsoft.com/office/drawing/2014/main" val="47377655"/>
                    </a:ext>
                  </a:extLst>
                </a:gridCol>
              </a:tblGrid>
              <a:tr h="163050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B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0174524"/>
                  </a:ext>
                </a:extLst>
              </a:tr>
              <a:tr h="244585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 ( 074******* )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B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29.09.2023 - 29.09.2023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B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4583742"/>
                  </a:ext>
                </a:extLst>
              </a:tr>
              <a:tr h="163050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Брой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2718047"/>
                  </a:ext>
                </a:extLst>
              </a:tr>
              <a:tr h="66600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2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96 927,47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9721304"/>
                  </a:ext>
                </a:extLst>
              </a:tr>
              <a:tr h="16305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15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10 165,23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4563520"/>
                  </a:ext>
                </a:extLst>
              </a:tr>
              <a:tr h="16305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7 342,84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463519"/>
                  </a:ext>
                </a:extLst>
              </a:tr>
              <a:tr h="244585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40,00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5969844"/>
                  </a:ext>
                </a:extLst>
              </a:tr>
              <a:tr h="163050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22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114 475,54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065118"/>
                  </a:ext>
                </a:extLst>
              </a:tr>
              <a:tr h="163050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B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5560276"/>
                  </a:ext>
                </a:extLst>
              </a:tr>
              <a:tr h="163050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B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000133"/>
                  </a:ext>
                </a:extLst>
              </a:tr>
              <a:tr h="163050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B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7353851"/>
                  </a:ext>
                </a:extLst>
              </a:tr>
              <a:tr h="163050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B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5921209"/>
                  </a:ext>
                </a:extLst>
              </a:tr>
              <a:tr h="163050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B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8816015"/>
                  </a:ext>
                </a:extLst>
              </a:tr>
              <a:tr h="244585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растежа-ЦУ ( 0740000005 )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B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29.09.2023 - 29.09.2023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B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2106005"/>
                  </a:ext>
                </a:extLst>
              </a:tr>
              <a:tr h="163050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5969393"/>
                  </a:ext>
                </a:extLst>
              </a:tr>
              <a:tr h="16305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6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1 303,88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8295069"/>
                  </a:ext>
                </a:extLst>
              </a:tr>
              <a:tr h="16305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7 342,84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2113564"/>
                  </a:ext>
                </a:extLst>
              </a:tr>
              <a:tr h="244585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40,00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7504632"/>
                  </a:ext>
                </a:extLst>
              </a:tr>
              <a:tr h="163050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11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8 686,72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4901424"/>
                  </a:ext>
                </a:extLst>
              </a:tr>
              <a:tr h="163050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B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7523068"/>
                  </a:ext>
                </a:extLst>
              </a:tr>
              <a:tr h="163050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B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278046"/>
                  </a:ext>
                </a:extLst>
              </a:tr>
              <a:tr h="163050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БАИ ( 0740010003 )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B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29.09.2023 - 29.09.2023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B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9078479"/>
                  </a:ext>
                </a:extLst>
              </a:tr>
              <a:tr h="163050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0006366"/>
                  </a:ext>
                </a:extLst>
              </a:tr>
              <a:tr h="66600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96 927,47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00972"/>
                  </a:ext>
                </a:extLst>
              </a:tr>
              <a:tr h="16305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9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8 861,35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34296"/>
                  </a:ext>
                </a:extLst>
              </a:tr>
              <a:tr h="163050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11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105 788,82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221316"/>
                  </a:ext>
                </a:extLst>
              </a:tr>
              <a:tr h="163050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B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6415781"/>
                  </a:ext>
                </a:extLst>
              </a:tr>
              <a:tr h="163050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B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26495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2021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173</Words>
  <Application>Microsoft Office PowerPoint</Application>
  <PresentationFormat>Widescreen</PresentationFormat>
  <Paragraphs>73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2023-09-29T05:22:07Z</dcterms:created>
  <dcterms:modified xsi:type="dcterms:W3CDTF">2023-09-29T05:23:09Z</dcterms:modified>
</cp:coreProperties>
</file>