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BDE8A-9C43-461D-AF4E-097260DC8A6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61B8-4977-434D-9C02-56EE050BA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512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BDE8A-9C43-461D-AF4E-097260DC8A6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61B8-4977-434D-9C02-56EE050BA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5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BDE8A-9C43-461D-AF4E-097260DC8A6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61B8-4977-434D-9C02-56EE050BA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60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BDE8A-9C43-461D-AF4E-097260DC8A6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61B8-4977-434D-9C02-56EE050BA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8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BDE8A-9C43-461D-AF4E-097260DC8A6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61B8-4977-434D-9C02-56EE050BA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06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BDE8A-9C43-461D-AF4E-097260DC8A6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61B8-4977-434D-9C02-56EE050BA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44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BDE8A-9C43-461D-AF4E-097260DC8A6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61B8-4977-434D-9C02-56EE050BA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7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BDE8A-9C43-461D-AF4E-097260DC8A6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61B8-4977-434D-9C02-56EE050BA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7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BDE8A-9C43-461D-AF4E-097260DC8A6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61B8-4977-434D-9C02-56EE050BA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7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BDE8A-9C43-461D-AF4E-097260DC8A6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61B8-4977-434D-9C02-56EE050BA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59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BDE8A-9C43-461D-AF4E-097260DC8A6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61B8-4977-434D-9C02-56EE050BA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9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BDE8A-9C43-461D-AF4E-097260DC8A6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461B8-4977-434D-9C02-56EE050BA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7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509361"/>
              </p:ext>
            </p:extLst>
          </p:nvPr>
        </p:nvGraphicFramePr>
        <p:xfrm>
          <a:off x="1082182" y="545283"/>
          <a:ext cx="10024840" cy="5469623"/>
        </p:xfrm>
        <a:graphic>
          <a:graphicData uri="http://schemas.openxmlformats.org/drawingml/2006/table">
            <a:tbl>
              <a:tblPr/>
              <a:tblGrid>
                <a:gridCol w="2004968">
                  <a:extLst>
                    <a:ext uri="{9D8B030D-6E8A-4147-A177-3AD203B41FA5}">
                      <a16:colId xmlns:a16="http://schemas.microsoft.com/office/drawing/2014/main" val="2385606394"/>
                    </a:ext>
                  </a:extLst>
                </a:gridCol>
                <a:gridCol w="2004968">
                  <a:extLst>
                    <a:ext uri="{9D8B030D-6E8A-4147-A177-3AD203B41FA5}">
                      <a16:colId xmlns:a16="http://schemas.microsoft.com/office/drawing/2014/main" val="4253612950"/>
                    </a:ext>
                  </a:extLst>
                </a:gridCol>
                <a:gridCol w="2004968">
                  <a:extLst>
                    <a:ext uri="{9D8B030D-6E8A-4147-A177-3AD203B41FA5}">
                      <a16:colId xmlns:a16="http://schemas.microsoft.com/office/drawing/2014/main" val="3500271791"/>
                    </a:ext>
                  </a:extLst>
                </a:gridCol>
                <a:gridCol w="2004968">
                  <a:extLst>
                    <a:ext uri="{9D8B030D-6E8A-4147-A177-3AD203B41FA5}">
                      <a16:colId xmlns:a16="http://schemas.microsoft.com/office/drawing/2014/main" val="468420323"/>
                    </a:ext>
                  </a:extLst>
                </a:gridCol>
                <a:gridCol w="2004968">
                  <a:extLst>
                    <a:ext uri="{9D8B030D-6E8A-4147-A177-3AD203B41FA5}">
                      <a16:colId xmlns:a16="http://schemas.microsoft.com/office/drawing/2014/main" val="35067979"/>
                    </a:ext>
                  </a:extLst>
                </a:gridCol>
              </a:tblGrid>
              <a:tr h="18385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906104"/>
                  </a:ext>
                </a:extLst>
              </a:tr>
              <a:tr h="32174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28.09.2023 - 28.09.2023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959813"/>
                  </a:ext>
                </a:extLst>
              </a:tr>
              <a:tr h="18385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677763"/>
                  </a:ext>
                </a:extLst>
              </a:tr>
              <a:tr h="18385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1 248,79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206"/>
                  </a:ext>
                </a:extLst>
              </a:tr>
              <a:tr h="18385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1 200,00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782311"/>
                  </a:ext>
                </a:extLst>
              </a:tr>
              <a:tr h="32174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30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120 022,87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62829"/>
                  </a:ext>
                </a:extLst>
              </a:tr>
              <a:tr h="18385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37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122 471,66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14156"/>
                  </a:ext>
                </a:extLst>
              </a:tr>
              <a:tr h="18385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210072"/>
                  </a:ext>
                </a:extLst>
              </a:tr>
              <a:tr h="18385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03251"/>
                  </a:ext>
                </a:extLst>
              </a:tr>
              <a:tr h="18385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068641"/>
                  </a:ext>
                </a:extLst>
              </a:tr>
              <a:tr h="18385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792998"/>
                  </a:ext>
                </a:extLst>
              </a:tr>
              <a:tr h="18385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262121"/>
                  </a:ext>
                </a:extLst>
              </a:tr>
              <a:tr h="32174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28.09.2023 - 28.09.2023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571128"/>
                  </a:ext>
                </a:extLst>
              </a:tr>
              <a:tr h="18385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229802"/>
                  </a:ext>
                </a:extLst>
              </a:tr>
              <a:tr h="18385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1 248,79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899888"/>
                  </a:ext>
                </a:extLst>
              </a:tr>
              <a:tr h="18385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1 200,00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214264"/>
                  </a:ext>
                </a:extLst>
              </a:tr>
              <a:tr h="32174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29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1 443,00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132923"/>
                  </a:ext>
                </a:extLst>
              </a:tr>
              <a:tr h="18385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36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3 891,79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812749"/>
                  </a:ext>
                </a:extLst>
              </a:tr>
              <a:tr h="18385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955772"/>
                  </a:ext>
                </a:extLst>
              </a:tr>
              <a:tr h="18385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694612"/>
                  </a:ext>
                </a:extLst>
              </a:tr>
              <a:tr h="18385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28.09.2023 - 28.09.2023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015541"/>
                  </a:ext>
                </a:extLst>
              </a:tr>
              <a:tr h="18385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265057"/>
                  </a:ext>
                </a:extLst>
              </a:tr>
              <a:tr h="32174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118 579,87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314614"/>
                  </a:ext>
                </a:extLst>
              </a:tr>
              <a:tr h="18385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118 579,87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41608"/>
                  </a:ext>
                </a:extLst>
              </a:tr>
              <a:tr h="18385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53458"/>
                  </a:ext>
                </a:extLst>
              </a:tr>
              <a:tr h="18385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377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313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137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2023-09-28T05:24:17Z</dcterms:created>
  <dcterms:modified xsi:type="dcterms:W3CDTF">2023-09-28T05:25:20Z</dcterms:modified>
</cp:coreProperties>
</file>