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3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8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8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7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1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0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9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8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0B35-A6E2-49BF-A96F-CF7FCC4DA1D3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3A03-1267-40A2-B142-ABF1F6BC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51391"/>
              </p:ext>
            </p:extLst>
          </p:nvPr>
        </p:nvGraphicFramePr>
        <p:xfrm>
          <a:off x="704678" y="453014"/>
          <a:ext cx="10779850" cy="6097304"/>
        </p:xfrm>
        <a:graphic>
          <a:graphicData uri="http://schemas.openxmlformats.org/drawingml/2006/table">
            <a:tbl>
              <a:tblPr/>
              <a:tblGrid>
                <a:gridCol w="2155970">
                  <a:extLst>
                    <a:ext uri="{9D8B030D-6E8A-4147-A177-3AD203B41FA5}">
                      <a16:colId xmlns:a16="http://schemas.microsoft.com/office/drawing/2014/main" val="2925921982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365349798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633139195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4042436529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1677454533"/>
                    </a:ext>
                  </a:extLst>
                </a:gridCol>
              </a:tblGrid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722280"/>
                  </a:ext>
                </a:extLst>
              </a:tr>
              <a:tr h="2694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27.09.2023 - 27.09.2023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348369"/>
                  </a:ext>
                </a:extLst>
              </a:tr>
              <a:tr h="1529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824765"/>
                  </a:ext>
                </a:extLst>
              </a:tr>
              <a:tr h="8518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282 236,81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781128"/>
                  </a:ext>
                </a:extLst>
              </a:tr>
              <a:tr h="1529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22 015,35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554815"/>
                  </a:ext>
                </a:extLst>
              </a:tr>
              <a:tr h="2694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1 914,00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444248"/>
                  </a:ext>
                </a:extLst>
              </a:tr>
              <a:tr h="1529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306 166,16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368992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397683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067940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290812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74138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702612"/>
                  </a:ext>
                </a:extLst>
              </a:tr>
              <a:tr h="26944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27.09.2023 - 27.09.2023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022990"/>
                  </a:ext>
                </a:extLst>
              </a:tr>
              <a:tr h="1529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408060"/>
                  </a:ext>
                </a:extLst>
              </a:tr>
              <a:tr h="1529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4 240,08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50067"/>
                  </a:ext>
                </a:extLst>
              </a:tr>
              <a:tr h="26944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1 914,00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77997"/>
                  </a:ext>
                </a:extLst>
              </a:tr>
              <a:tr h="1529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6 154,08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329368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999961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576142"/>
                  </a:ext>
                </a:extLst>
              </a:tr>
              <a:tr h="15295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27.09.2023 - 27.09.2023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276770"/>
                  </a:ext>
                </a:extLst>
              </a:tr>
              <a:tr h="15295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051453"/>
                  </a:ext>
                </a:extLst>
              </a:tr>
              <a:tr h="8518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282 236,81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25142"/>
                  </a:ext>
                </a:extLst>
              </a:tr>
              <a:tr h="1529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17 775,27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60602"/>
                  </a:ext>
                </a:extLst>
              </a:tr>
              <a:tr h="15295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300 012,08 лв.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08142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403792"/>
                  </a:ext>
                </a:extLst>
              </a:tr>
              <a:tr h="152957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28627" marR="28627" marT="14314" marB="143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B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67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84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2023-09-27T05:24:32Z</dcterms:created>
  <dcterms:modified xsi:type="dcterms:W3CDTF">2023-09-27T05:25:45Z</dcterms:modified>
</cp:coreProperties>
</file>