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13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992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32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4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0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30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5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23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440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619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17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B2DDA-FBC4-4D08-B53C-8DAD04A2B86F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EDE44-DA8B-4208-BDEB-EBD31BDD7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8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3904733"/>
              </p:ext>
            </p:extLst>
          </p:nvPr>
        </p:nvGraphicFramePr>
        <p:xfrm>
          <a:off x="1283517" y="889232"/>
          <a:ext cx="9731230" cy="5259802"/>
        </p:xfrm>
        <a:graphic>
          <a:graphicData uri="http://schemas.openxmlformats.org/drawingml/2006/table">
            <a:tbl>
              <a:tblPr/>
              <a:tblGrid>
                <a:gridCol w="1946246">
                  <a:extLst>
                    <a:ext uri="{9D8B030D-6E8A-4147-A177-3AD203B41FA5}">
                      <a16:colId xmlns:a16="http://schemas.microsoft.com/office/drawing/2014/main" val="1866888114"/>
                    </a:ext>
                  </a:extLst>
                </a:gridCol>
                <a:gridCol w="1946246">
                  <a:extLst>
                    <a:ext uri="{9D8B030D-6E8A-4147-A177-3AD203B41FA5}">
                      <a16:colId xmlns:a16="http://schemas.microsoft.com/office/drawing/2014/main" val="454886424"/>
                    </a:ext>
                  </a:extLst>
                </a:gridCol>
                <a:gridCol w="1946246">
                  <a:extLst>
                    <a:ext uri="{9D8B030D-6E8A-4147-A177-3AD203B41FA5}">
                      <a16:colId xmlns:a16="http://schemas.microsoft.com/office/drawing/2014/main" val="1056000994"/>
                    </a:ext>
                  </a:extLst>
                </a:gridCol>
                <a:gridCol w="1946246">
                  <a:extLst>
                    <a:ext uri="{9D8B030D-6E8A-4147-A177-3AD203B41FA5}">
                      <a16:colId xmlns:a16="http://schemas.microsoft.com/office/drawing/2014/main" val="236845105"/>
                    </a:ext>
                  </a:extLst>
                </a:gridCol>
                <a:gridCol w="1946246">
                  <a:extLst>
                    <a:ext uri="{9D8B030D-6E8A-4147-A177-3AD203B41FA5}">
                      <a16:colId xmlns:a16="http://schemas.microsoft.com/office/drawing/2014/main" val="1499914531"/>
                    </a:ext>
                  </a:extLst>
                </a:gridCol>
              </a:tblGrid>
              <a:tr h="3140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6932737"/>
                  </a:ext>
                </a:extLst>
              </a:tr>
              <a:tr h="54953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26.09.2023 - 26.09.2023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674837"/>
                  </a:ext>
                </a:extLst>
              </a:tr>
              <a:tr h="3140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520086"/>
                  </a:ext>
                </a:extLst>
              </a:tr>
              <a:tr h="31401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4 968,53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370910"/>
                  </a:ext>
                </a:extLst>
              </a:tr>
              <a:tr h="31401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4 968,53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9175"/>
                  </a:ext>
                </a:extLst>
              </a:tr>
              <a:tr h="31401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236077"/>
                  </a:ext>
                </a:extLst>
              </a:tr>
              <a:tr h="31401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060395"/>
                  </a:ext>
                </a:extLst>
              </a:tr>
              <a:tr h="31401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393260"/>
                  </a:ext>
                </a:extLst>
              </a:tr>
              <a:tr h="31401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546560"/>
                  </a:ext>
                </a:extLst>
              </a:tr>
              <a:tr h="314018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656246"/>
                  </a:ext>
                </a:extLst>
              </a:tr>
              <a:tr h="314018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26.09.2023 - 26.09.2023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518498"/>
                  </a:ext>
                </a:extLst>
              </a:tr>
              <a:tr h="314018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64642"/>
                  </a:ext>
                </a:extLst>
              </a:tr>
              <a:tr h="31401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4 968,53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444763"/>
                  </a:ext>
                </a:extLst>
              </a:tr>
              <a:tr h="314018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4 968,53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041047"/>
                  </a:ext>
                </a:extLst>
              </a:tr>
              <a:tr h="314018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774857"/>
                  </a:ext>
                </a:extLst>
              </a:tr>
              <a:tr h="314018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49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368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2023-09-26T05:18:54Z</dcterms:created>
  <dcterms:modified xsi:type="dcterms:W3CDTF">2023-09-26T05:19:44Z</dcterms:modified>
</cp:coreProperties>
</file>