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0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3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4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0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5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8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9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EAE09-F49B-42B0-B5BD-1249FEC29DB6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33A2-F5B0-48AF-8A68-142AAE47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48421"/>
              </p:ext>
            </p:extLst>
          </p:nvPr>
        </p:nvGraphicFramePr>
        <p:xfrm>
          <a:off x="906012" y="452998"/>
          <a:ext cx="10184235" cy="6463865"/>
        </p:xfrm>
        <a:graphic>
          <a:graphicData uri="http://schemas.openxmlformats.org/drawingml/2006/table">
            <a:tbl>
              <a:tblPr/>
              <a:tblGrid>
                <a:gridCol w="2036847">
                  <a:extLst>
                    <a:ext uri="{9D8B030D-6E8A-4147-A177-3AD203B41FA5}">
                      <a16:colId xmlns:a16="http://schemas.microsoft.com/office/drawing/2014/main" val="3326928798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2413165011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4031452841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3818629769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1785215021"/>
                    </a:ext>
                  </a:extLst>
                </a:gridCol>
              </a:tblGrid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338726"/>
                  </a:ext>
                </a:extLst>
              </a:tr>
              <a:tr h="2280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25.09.2023 - 25.09.2023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148220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370463"/>
                  </a:ext>
                </a:extLst>
              </a:tr>
              <a:tr h="7193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795 269,43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9315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4 435,70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660303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1 730,00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21038"/>
                  </a:ext>
                </a:extLst>
              </a:tr>
              <a:tr h="2280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035196"/>
                  </a:ext>
                </a:extLst>
              </a:tr>
              <a:tr h="1297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801 515,13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893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490405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198570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64668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614161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8028"/>
                  </a:ext>
                </a:extLst>
              </a:tr>
              <a:tr h="22803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25.09.2023 - 25.09.2023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540635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192475"/>
                  </a:ext>
                </a:extLst>
              </a:tr>
              <a:tr h="7193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795 000,02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492897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4 435,70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626000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1 730,00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07000"/>
                  </a:ext>
                </a:extLst>
              </a:tr>
              <a:tr h="2280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526104"/>
                  </a:ext>
                </a:extLst>
              </a:tr>
              <a:tr h="1297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801 245,72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87749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780275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106991"/>
                  </a:ext>
                </a:extLst>
              </a:tr>
              <a:tr h="12978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25.09.2023 - 25.09.2023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31039"/>
                  </a:ext>
                </a:extLst>
              </a:tr>
              <a:tr h="12978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582706"/>
                  </a:ext>
                </a:extLst>
              </a:tr>
              <a:tr h="71932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269,41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99475"/>
                  </a:ext>
                </a:extLst>
              </a:tr>
              <a:tr h="12978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269,41 лв.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07093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310405"/>
                  </a:ext>
                </a:extLst>
              </a:tr>
              <a:tr h="12978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4446" marR="24446" marT="12223" marB="122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790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7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2023-09-25T05:26:40Z</dcterms:created>
  <dcterms:modified xsi:type="dcterms:W3CDTF">2023-09-25T05:27:27Z</dcterms:modified>
</cp:coreProperties>
</file>