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29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2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3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0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1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6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35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0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1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0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7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3821F-355C-4BB2-AFAC-93D06161402C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FE50B-9009-484F-A180-FB4F5EF5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9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077387"/>
              </p:ext>
            </p:extLst>
          </p:nvPr>
        </p:nvGraphicFramePr>
        <p:xfrm>
          <a:off x="847288" y="687899"/>
          <a:ext cx="10284905" cy="5527619"/>
        </p:xfrm>
        <a:graphic>
          <a:graphicData uri="http://schemas.openxmlformats.org/drawingml/2006/table">
            <a:tbl>
              <a:tblPr/>
              <a:tblGrid>
                <a:gridCol w="2056981">
                  <a:extLst>
                    <a:ext uri="{9D8B030D-6E8A-4147-A177-3AD203B41FA5}">
                      <a16:colId xmlns:a16="http://schemas.microsoft.com/office/drawing/2014/main" val="1077806435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4144789620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144901132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2916990102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2541566345"/>
                    </a:ext>
                  </a:extLst>
                </a:gridCol>
              </a:tblGrid>
              <a:tr h="3026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382319"/>
                  </a:ext>
                </a:extLst>
              </a:tr>
              <a:tr h="53094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21.09.2023 - 21.09.2023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120415"/>
                  </a:ext>
                </a:extLst>
              </a:tr>
              <a:tr h="30267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147789"/>
                  </a:ext>
                </a:extLst>
              </a:tr>
              <a:tr h="53094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212 000,00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750201"/>
                  </a:ext>
                </a:extLst>
              </a:tr>
              <a:tr h="30267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212 000,00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463758"/>
                  </a:ext>
                </a:extLst>
              </a:tr>
              <a:tr h="30267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185575"/>
                  </a:ext>
                </a:extLst>
              </a:tr>
              <a:tr h="30267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511321"/>
                  </a:ext>
                </a:extLst>
              </a:tr>
              <a:tr h="30267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222625"/>
                  </a:ext>
                </a:extLst>
              </a:tr>
              <a:tr h="30267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146421"/>
                  </a:ext>
                </a:extLst>
              </a:tr>
              <a:tr h="3026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464903"/>
                  </a:ext>
                </a:extLst>
              </a:tr>
              <a:tr h="30267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21.09.2023 - 21.09.2023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167022"/>
                  </a:ext>
                </a:extLst>
              </a:tr>
              <a:tr h="30267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091275"/>
                  </a:ext>
                </a:extLst>
              </a:tr>
              <a:tr h="53094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212 000,00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48991"/>
                  </a:ext>
                </a:extLst>
              </a:tr>
              <a:tr h="30267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212 000,00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466267"/>
                  </a:ext>
                </a:extLst>
              </a:tr>
              <a:tr h="30267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820716"/>
                  </a:ext>
                </a:extLst>
              </a:tr>
              <a:tr h="30267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14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326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2023-09-21T05:26:51Z</dcterms:created>
  <dcterms:modified xsi:type="dcterms:W3CDTF">2023-09-21T05:27:54Z</dcterms:modified>
</cp:coreProperties>
</file>