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0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8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2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6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0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6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5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1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3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8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BC1D2-2FB9-435A-86A2-D9139B63C3E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06ACA-773F-4DF1-A6F5-DCE1FC449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7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200127"/>
              </p:ext>
            </p:extLst>
          </p:nvPr>
        </p:nvGraphicFramePr>
        <p:xfrm>
          <a:off x="780178" y="637562"/>
          <a:ext cx="10578515" cy="5548473"/>
        </p:xfrm>
        <a:graphic>
          <a:graphicData uri="http://schemas.openxmlformats.org/drawingml/2006/table">
            <a:tbl>
              <a:tblPr/>
              <a:tblGrid>
                <a:gridCol w="2115703">
                  <a:extLst>
                    <a:ext uri="{9D8B030D-6E8A-4147-A177-3AD203B41FA5}">
                      <a16:colId xmlns:a16="http://schemas.microsoft.com/office/drawing/2014/main" val="1125192597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3067141562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3393433045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3393499869"/>
                    </a:ext>
                  </a:extLst>
                </a:gridCol>
                <a:gridCol w="2115703">
                  <a:extLst>
                    <a:ext uri="{9D8B030D-6E8A-4147-A177-3AD203B41FA5}">
                      <a16:colId xmlns:a16="http://schemas.microsoft.com/office/drawing/2014/main" val="2466591089"/>
                    </a:ext>
                  </a:extLst>
                </a:gridCol>
              </a:tblGrid>
              <a:tr h="1803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817330"/>
                  </a:ext>
                </a:extLst>
              </a:tr>
              <a:tr h="31585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20.09.2023 - 20.09.2023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908797"/>
                  </a:ext>
                </a:extLst>
              </a:tr>
              <a:tr h="1803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50797"/>
                  </a:ext>
                </a:extLst>
              </a:tr>
              <a:tr h="7222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253,24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750869"/>
                  </a:ext>
                </a:extLst>
              </a:tr>
              <a:tr h="1803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10 922,78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904646"/>
                  </a:ext>
                </a:extLst>
              </a:tr>
              <a:tr h="1803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11 176,02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692979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825613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468707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345963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202546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832222"/>
                  </a:ext>
                </a:extLst>
              </a:tr>
              <a:tr h="18038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20.09.2023 - 20.09.2023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468800"/>
                  </a:ext>
                </a:extLst>
              </a:tr>
              <a:tr h="1803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597474"/>
                  </a:ext>
                </a:extLst>
              </a:tr>
              <a:tr h="1803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8 978,58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488488"/>
                  </a:ext>
                </a:extLst>
              </a:tr>
              <a:tr h="1803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8 978,58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155722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551435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735304"/>
                  </a:ext>
                </a:extLst>
              </a:tr>
              <a:tr h="18038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</a:t>
                      </a:r>
                      <a:r>
                        <a:rPr lang="en-US" sz="900" baseline="0" dirty="0" smtClean="0">
                          <a:effectLst/>
                        </a:rPr>
                        <a:t> </a:t>
                      </a:r>
                      <a:r>
                        <a:rPr lang="bg-BG" sz="900" dirty="0" smtClean="0">
                          <a:effectLst/>
                        </a:rPr>
                        <a:t>)</a:t>
                      </a:r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20.09.2023 - 20.09.2023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422036"/>
                  </a:ext>
                </a:extLst>
              </a:tr>
              <a:tr h="18038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857165"/>
                  </a:ext>
                </a:extLst>
              </a:tr>
              <a:tr h="72224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253,24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915681"/>
                  </a:ext>
                </a:extLst>
              </a:tr>
              <a:tr h="1803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1 944,20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0648"/>
                  </a:ext>
                </a:extLst>
              </a:tr>
              <a:tr h="180387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2 197,44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650824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883347"/>
                  </a:ext>
                </a:extLst>
              </a:tr>
              <a:tr h="180387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730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12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2023-09-20T05:23:25Z</dcterms:created>
  <dcterms:modified xsi:type="dcterms:W3CDTF">2023-09-20T05:24:16Z</dcterms:modified>
</cp:coreProperties>
</file>