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3686-427F-4F28-942A-30DE21008AD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742-9E6D-4C5C-93CC-12132AAD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7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3686-427F-4F28-942A-30DE21008AD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742-9E6D-4C5C-93CC-12132AAD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7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3686-427F-4F28-942A-30DE21008AD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742-9E6D-4C5C-93CC-12132AAD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4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3686-427F-4F28-942A-30DE21008AD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742-9E6D-4C5C-93CC-12132AAD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3686-427F-4F28-942A-30DE21008AD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742-9E6D-4C5C-93CC-12132AAD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6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3686-427F-4F28-942A-30DE21008AD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742-9E6D-4C5C-93CC-12132AAD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0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3686-427F-4F28-942A-30DE21008AD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742-9E6D-4C5C-93CC-12132AAD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1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3686-427F-4F28-942A-30DE21008AD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742-9E6D-4C5C-93CC-12132AAD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1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3686-427F-4F28-942A-30DE21008AD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742-9E6D-4C5C-93CC-12132AAD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5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3686-427F-4F28-942A-30DE21008AD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742-9E6D-4C5C-93CC-12132AAD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9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3686-427F-4F28-942A-30DE21008AD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56742-9E6D-4C5C-93CC-12132AAD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2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3686-427F-4F28-942A-30DE21008ADA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56742-9E6D-4C5C-93CC-12132AADE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7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792435"/>
              </p:ext>
            </p:extLst>
          </p:nvPr>
        </p:nvGraphicFramePr>
        <p:xfrm>
          <a:off x="813732" y="612402"/>
          <a:ext cx="10612075" cy="5829869"/>
        </p:xfrm>
        <a:graphic>
          <a:graphicData uri="http://schemas.openxmlformats.org/drawingml/2006/table">
            <a:tbl>
              <a:tblPr/>
              <a:tblGrid>
                <a:gridCol w="2122415">
                  <a:extLst>
                    <a:ext uri="{9D8B030D-6E8A-4147-A177-3AD203B41FA5}">
                      <a16:colId xmlns:a16="http://schemas.microsoft.com/office/drawing/2014/main" val="2622928708"/>
                    </a:ext>
                  </a:extLst>
                </a:gridCol>
                <a:gridCol w="2122415">
                  <a:extLst>
                    <a:ext uri="{9D8B030D-6E8A-4147-A177-3AD203B41FA5}">
                      <a16:colId xmlns:a16="http://schemas.microsoft.com/office/drawing/2014/main" val="2738325400"/>
                    </a:ext>
                  </a:extLst>
                </a:gridCol>
                <a:gridCol w="2122415">
                  <a:extLst>
                    <a:ext uri="{9D8B030D-6E8A-4147-A177-3AD203B41FA5}">
                      <a16:colId xmlns:a16="http://schemas.microsoft.com/office/drawing/2014/main" val="1061312682"/>
                    </a:ext>
                  </a:extLst>
                </a:gridCol>
                <a:gridCol w="2122415">
                  <a:extLst>
                    <a:ext uri="{9D8B030D-6E8A-4147-A177-3AD203B41FA5}">
                      <a16:colId xmlns:a16="http://schemas.microsoft.com/office/drawing/2014/main" val="3047473494"/>
                    </a:ext>
                  </a:extLst>
                </a:gridCol>
                <a:gridCol w="2122415">
                  <a:extLst>
                    <a:ext uri="{9D8B030D-6E8A-4147-A177-3AD203B41FA5}">
                      <a16:colId xmlns:a16="http://schemas.microsoft.com/office/drawing/2014/main" val="976383501"/>
                    </a:ext>
                  </a:extLst>
                </a:gridCol>
              </a:tblGrid>
              <a:tr h="1601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77221"/>
                  </a:ext>
                </a:extLst>
              </a:tr>
              <a:tr h="28023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19.09.2023 - 19.09.2023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068362"/>
                  </a:ext>
                </a:extLst>
              </a:tr>
              <a:tr h="16013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597785"/>
                  </a:ext>
                </a:extLst>
              </a:tr>
              <a:tr h="1601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30 636,13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083944"/>
                  </a:ext>
                </a:extLst>
              </a:tr>
              <a:tr h="1601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60,00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935074"/>
                  </a:ext>
                </a:extLst>
              </a:tr>
              <a:tr h="2802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39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200 206,29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827663"/>
                  </a:ext>
                </a:extLst>
              </a:tr>
              <a:tr h="1601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76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230 902,42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80317"/>
                  </a:ext>
                </a:extLst>
              </a:tr>
              <a:tr h="16013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093821"/>
                  </a:ext>
                </a:extLst>
              </a:tr>
              <a:tr h="16013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188300"/>
                  </a:ext>
                </a:extLst>
              </a:tr>
              <a:tr h="16013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582185"/>
                  </a:ext>
                </a:extLst>
              </a:tr>
              <a:tr h="16013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991343"/>
                  </a:ext>
                </a:extLst>
              </a:tr>
              <a:tr h="16013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93008"/>
                  </a:ext>
                </a:extLst>
              </a:tr>
              <a:tr h="28023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19.09.2023 - 19.09.2023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945146"/>
                  </a:ext>
                </a:extLst>
              </a:tr>
              <a:tr h="16013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02198"/>
                  </a:ext>
                </a:extLst>
              </a:tr>
              <a:tr h="1601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20 468,08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890185"/>
                  </a:ext>
                </a:extLst>
              </a:tr>
              <a:tr h="1601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60,00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903936"/>
                  </a:ext>
                </a:extLst>
              </a:tr>
              <a:tr h="2802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38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10 206,29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916049"/>
                  </a:ext>
                </a:extLst>
              </a:tr>
              <a:tr h="1601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60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30 734,37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430318"/>
                  </a:ext>
                </a:extLst>
              </a:tr>
              <a:tr h="16013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983101"/>
                  </a:ext>
                </a:extLst>
              </a:tr>
              <a:tr h="16013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386673"/>
                  </a:ext>
                </a:extLst>
              </a:tr>
              <a:tr h="16013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19.09.2023 - 19.09.2023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729136"/>
                  </a:ext>
                </a:extLst>
              </a:tr>
              <a:tr h="21711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452936"/>
                  </a:ext>
                </a:extLst>
              </a:tr>
              <a:tr h="16013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10 168,05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379998"/>
                  </a:ext>
                </a:extLst>
              </a:tr>
              <a:tr h="1601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10 168,05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976507"/>
                  </a:ext>
                </a:extLst>
              </a:tr>
              <a:tr h="160131">
                <a:tc gridSpan="5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31799"/>
                  </a:ext>
                </a:extLst>
              </a:tr>
              <a:tr h="16013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577208"/>
                  </a:ext>
                </a:extLst>
              </a:tr>
              <a:tr h="16013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19.09.2023 - 19.09.2023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30374"/>
                  </a:ext>
                </a:extLst>
              </a:tr>
              <a:tr h="16013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034274"/>
                  </a:ext>
                </a:extLst>
              </a:tr>
              <a:tr h="2802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190 000,00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359472"/>
                  </a:ext>
                </a:extLst>
              </a:tr>
              <a:tr h="16013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190 000,00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138562"/>
                  </a:ext>
                </a:extLst>
              </a:tr>
              <a:tr h="160131">
                <a:tc gridSpan="5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440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465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2023-09-19T05:19:10Z</dcterms:created>
  <dcterms:modified xsi:type="dcterms:W3CDTF">2023-09-19T05:20:35Z</dcterms:modified>
</cp:coreProperties>
</file>