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7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1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1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0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3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2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4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6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9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F2D23-490C-4AC1-8902-7781C53C494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46D28-F0BC-4EF6-8A38-DCFA189C6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1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41729"/>
              </p:ext>
            </p:extLst>
          </p:nvPr>
        </p:nvGraphicFramePr>
        <p:xfrm>
          <a:off x="1396539" y="673331"/>
          <a:ext cx="9443256" cy="5544304"/>
        </p:xfrm>
        <a:graphic>
          <a:graphicData uri="http://schemas.openxmlformats.org/drawingml/2006/table">
            <a:tbl>
              <a:tblPr/>
              <a:tblGrid>
                <a:gridCol w="1888652">
                  <a:extLst>
                    <a:ext uri="{9D8B030D-6E8A-4147-A177-3AD203B41FA5}">
                      <a16:colId xmlns:a16="http://schemas.microsoft.com/office/drawing/2014/main" val="3221328586"/>
                    </a:ext>
                  </a:extLst>
                </a:gridCol>
                <a:gridCol w="3331740">
                  <a:extLst>
                    <a:ext uri="{9D8B030D-6E8A-4147-A177-3AD203B41FA5}">
                      <a16:colId xmlns:a16="http://schemas.microsoft.com/office/drawing/2014/main" val="1318606832"/>
                    </a:ext>
                  </a:extLst>
                </a:gridCol>
                <a:gridCol w="725995">
                  <a:extLst>
                    <a:ext uri="{9D8B030D-6E8A-4147-A177-3AD203B41FA5}">
                      <a16:colId xmlns:a16="http://schemas.microsoft.com/office/drawing/2014/main" val="3193525818"/>
                    </a:ext>
                  </a:extLst>
                </a:gridCol>
                <a:gridCol w="2358027">
                  <a:extLst>
                    <a:ext uri="{9D8B030D-6E8A-4147-A177-3AD203B41FA5}">
                      <a16:colId xmlns:a16="http://schemas.microsoft.com/office/drawing/2014/main" val="926161560"/>
                    </a:ext>
                  </a:extLst>
                </a:gridCol>
                <a:gridCol w="1138842">
                  <a:extLst>
                    <a:ext uri="{9D8B030D-6E8A-4147-A177-3AD203B41FA5}">
                      <a16:colId xmlns:a16="http://schemas.microsoft.com/office/drawing/2014/main" val="2557912023"/>
                    </a:ext>
                  </a:extLst>
                </a:gridCol>
              </a:tblGrid>
              <a:tr h="1474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465194"/>
                  </a:ext>
                </a:extLst>
              </a:tr>
              <a:tr h="274985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15.09.2023 - 15.09.2023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155302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594137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1 061,48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201857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27 565,65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295304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021906"/>
                  </a:ext>
                </a:extLst>
              </a:tr>
              <a:tr h="29505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28 667,13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229586"/>
                  </a:ext>
                </a:extLst>
              </a:tr>
              <a:tr h="21559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845423"/>
                  </a:ext>
                </a:extLst>
              </a:tr>
              <a:tr h="156989">
                <a:tc gridSpan="5">
                  <a:txBody>
                    <a:bodyPr/>
                    <a:lstStyle/>
                    <a:p>
                      <a:pPr algn="ctr"/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035"/>
                  </a:ext>
                </a:extLst>
              </a:tr>
              <a:tr h="1569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157486"/>
                  </a:ext>
                </a:extLst>
              </a:tr>
              <a:tr h="162495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0740*********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15.09.2023 - 15.09.2023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973040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33529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26 653,83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822302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53023"/>
                  </a:ext>
                </a:extLst>
              </a:tr>
              <a:tr h="29505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26 693,83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30729"/>
                  </a:ext>
                </a:extLst>
              </a:tr>
              <a:tr h="1569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946050"/>
                  </a:ext>
                </a:extLst>
              </a:tr>
              <a:tr h="1569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34216"/>
                  </a:ext>
                </a:extLst>
              </a:tr>
              <a:tr h="147402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074********** </a:t>
                      </a:r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15.09.2023 - 15.09.2023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26969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805001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1 061,48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936959"/>
                  </a:ext>
                </a:extLst>
              </a:tr>
              <a:tr h="2950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911,82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861667"/>
                  </a:ext>
                </a:extLst>
              </a:tr>
              <a:tr h="29505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1 973,30 лв.</a:t>
                      </a:r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0218" marR="30218" marT="15109" marB="151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71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95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162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2023-09-15T06:06:23Z</dcterms:created>
  <dcterms:modified xsi:type="dcterms:W3CDTF">2023-09-15T06:12:15Z</dcterms:modified>
</cp:coreProperties>
</file>