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73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5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6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1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2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0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6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0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4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EA788-0BD8-49A5-B1EE-1D8430B29EDF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A1FBD-3A37-4DE7-8EF0-5A48DE7A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0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361081"/>
              </p:ext>
            </p:extLst>
          </p:nvPr>
        </p:nvGraphicFramePr>
        <p:xfrm>
          <a:off x="721453" y="369108"/>
          <a:ext cx="10880520" cy="5874206"/>
        </p:xfrm>
        <a:graphic>
          <a:graphicData uri="http://schemas.openxmlformats.org/drawingml/2006/table">
            <a:tbl>
              <a:tblPr/>
              <a:tblGrid>
                <a:gridCol w="2176104">
                  <a:extLst>
                    <a:ext uri="{9D8B030D-6E8A-4147-A177-3AD203B41FA5}">
                      <a16:colId xmlns:a16="http://schemas.microsoft.com/office/drawing/2014/main" val="1916943064"/>
                    </a:ext>
                  </a:extLst>
                </a:gridCol>
                <a:gridCol w="2176104">
                  <a:extLst>
                    <a:ext uri="{9D8B030D-6E8A-4147-A177-3AD203B41FA5}">
                      <a16:colId xmlns:a16="http://schemas.microsoft.com/office/drawing/2014/main" val="3460628205"/>
                    </a:ext>
                  </a:extLst>
                </a:gridCol>
                <a:gridCol w="2176104">
                  <a:extLst>
                    <a:ext uri="{9D8B030D-6E8A-4147-A177-3AD203B41FA5}">
                      <a16:colId xmlns:a16="http://schemas.microsoft.com/office/drawing/2014/main" val="944877334"/>
                    </a:ext>
                  </a:extLst>
                </a:gridCol>
                <a:gridCol w="2176104">
                  <a:extLst>
                    <a:ext uri="{9D8B030D-6E8A-4147-A177-3AD203B41FA5}">
                      <a16:colId xmlns:a16="http://schemas.microsoft.com/office/drawing/2014/main" val="3177395591"/>
                    </a:ext>
                  </a:extLst>
                </a:gridCol>
                <a:gridCol w="2176104">
                  <a:extLst>
                    <a:ext uri="{9D8B030D-6E8A-4147-A177-3AD203B41FA5}">
                      <a16:colId xmlns:a16="http://schemas.microsoft.com/office/drawing/2014/main" val="1218129802"/>
                    </a:ext>
                  </a:extLst>
                </a:gridCol>
              </a:tblGrid>
              <a:tr h="1583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884608"/>
                  </a:ext>
                </a:extLst>
              </a:tr>
              <a:tr h="27809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14.09.2023 - 14.09.2023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944554"/>
                  </a:ext>
                </a:extLst>
              </a:tr>
              <a:tr h="15830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98981"/>
                  </a:ext>
                </a:extLst>
              </a:tr>
              <a:tr h="87703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2 530,00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667947"/>
                  </a:ext>
                </a:extLst>
              </a:tr>
              <a:tr h="15830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6 201,66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615091"/>
                  </a:ext>
                </a:extLst>
              </a:tr>
              <a:tr h="2780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33 933,24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218616"/>
                  </a:ext>
                </a:extLst>
              </a:tr>
              <a:tr h="15830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42 664,90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563435"/>
                  </a:ext>
                </a:extLst>
              </a:tr>
              <a:tr h="1583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071586"/>
                  </a:ext>
                </a:extLst>
              </a:tr>
              <a:tr h="1583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535500"/>
                  </a:ext>
                </a:extLst>
              </a:tr>
              <a:tr h="1583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635007"/>
                  </a:ext>
                </a:extLst>
              </a:tr>
              <a:tr h="1583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229335"/>
                  </a:ext>
                </a:extLst>
              </a:tr>
              <a:tr h="1583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28782"/>
                  </a:ext>
                </a:extLst>
              </a:tr>
              <a:tr h="27809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14.09.2023 - 14.09.2023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288650"/>
                  </a:ext>
                </a:extLst>
              </a:tr>
              <a:tr h="15830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81175"/>
                  </a:ext>
                </a:extLst>
              </a:tr>
              <a:tr h="2780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33 933,24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420161"/>
                  </a:ext>
                </a:extLst>
              </a:tr>
              <a:tr h="15830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33 933,24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773394"/>
                  </a:ext>
                </a:extLst>
              </a:tr>
              <a:tr h="1583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455999"/>
                  </a:ext>
                </a:extLst>
              </a:tr>
              <a:tr h="1583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09880"/>
                  </a:ext>
                </a:extLst>
              </a:tr>
              <a:tr h="15830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14.09.2023 - 14.09.2023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455092"/>
                  </a:ext>
                </a:extLst>
              </a:tr>
              <a:tr h="15830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819957"/>
                  </a:ext>
                </a:extLst>
              </a:tr>
              <a:tr h="87703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2 530,00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666519"/>
                  </a:ext>
                </a:extLst>
              </a:tr>
              <a:tr h="15830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6 201,66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98669"/>
                  </a:ext>
                </a:extLst>
              </a:tr>
              <a:tr h="15830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8 731,66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53975"/>
                  </a:ext>
                </a:extLst>
              </a:tr>
              <a:tr h="1583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114872"/>
                  </a:ext>
                </a:extLst>
              </a:tr>
              <a:tr h="1583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294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032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149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2023-09-14T10:24:46Z</dcterms:created>
  <dcterms:modified xsi:type="dcterms:W3CDTF">2023-09-14T10:26:13Z</dcterms:modified>
</cp:coreProperties>
</file>