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E9DFC-61EB-4744-9827-0F072CCAC4E4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DF00D-494C-430D-BC10-39C4F7B5A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729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E9DFC-61EB-4744-9827-0F072CCAC4E4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DF00D-494C-430D-BC10-39C4F7B5A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9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E9DFC-61EB-4744-9827-0F072CCAC4E4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DF00D-494C-430D-BC10-39C4F7B5A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33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E9DFC-61EB-4744-9827-0F072CCAC4E4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DF00D-494C-430D-BC10-39C4F7B5A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681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E9DFC-61EB-4744-9827-0F072CCAC4E4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DF00D-494C-430D-BC10-39C4F7B5A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619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E9DFC-61EB-4744-9827-0F072CCAC4E4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DF00D-494C-430D-BC10-39C4F7B5A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519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E9DFC-61EB-4744-9827-0F072CCAC4E4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DF00D-494C-430D-BC10-39C4F7B5A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024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E9DFC-61EB-4744-9827-0F072CCAC4E4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DF00D-494C-430D-BC10-39C4F7B5A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612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E9DFC-61EB-4744-9827-0F072CCAC4E4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DF00D-494C-430D-BC10-39C4F7B5A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608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E9DFC-61EB-4744-9827-0F072CCAC4E4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DF00D-494C-430D-BC10-39C4F7B5A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755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E9DFC-61EB-4744-9827-0F072CCAC4E4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DF00D-494C-430D-BC10-39C4F7B5A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91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E9DFC-61EB-4744-9827-0F072CCAC4E4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DF00D-494C-430D-BC10-39C4F7B5A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051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227429"/>
              </p:ext>
            </p:extLst>
          </p:nvPr>
        </p:nvGraphicFramePr>
        <p:xfrm>
          <a:off x="810707" y="612750"/>
          <a:ext cx="10435470" cy="5996562"/>
        </p:xfrm>
        <a:graphic>
          <a:graphicData uri="http://schemas.openxmlformats.org/drawingml/2006/table">
            <a:tbl>
              <a:tblPr/>
              <a:tblGrid>
                <a:gridCol w="2087094">
                  <a:extLst>
                    <a:ext uri="{9D8B030D-6E8A-4147-A177-3AD203B41FA5}">
                      <a16:colId xmlns:a16="http://schemas.microsoft.com/office/drawing/2014/main" val="2826715245"/>
                    </a:ext>
                  </a:extLst>
                </a:gridCol>
                <a:gridCol w="2087094">
                  <a:extLst>
                    <a:ext uri="{9D8B030D-6E8A-4147-A177-3AD203B41FA5}">
                      <a16:colId xmlns:a16="http://schemas.microsoft.com/office/drawing/2014/main" val="3584445888"/>
                    </a:ext>
                  </a:extLst>
                </a:gridCol>
                <a:gridCol w="2087094">
                  <a:extLst>
                    <a:ext uri="{9D8B030D-6E8A-4147-A177-3AD203B41FA5}">
                      <a16:colId xmlns:a16="http://schemas.microsoft.com/office/drawing/2014/main" val="1047052379"/>
                    </a:ext>
                  </a:extLst>
                </a:gridCol>
                <a:gridCol w="2087094">
                  <a:extLst>
                    <a:ext uri="{9D8B030D-6E8A-4147-A177-3AD203B41FA5}">
                      <a16:colId xmlns:a16="http://schemas.microsoft.com/office/drawing/2014/main" val="3459036376"/>
                    </a:ext>
                  </a:extLst>
                </a:gridCol>
                <a:gridCol w="2087094">
                  <a:extLst>
                    <a:ext uri="{9D8B030D-6E8A-4147-A177-3AD203B41FA5}">
                      <a16:colId xmlns:a16="http://schemas.microsoft.com/office/drawing/2014/main" val="763221376"/>
                    </a:ext>
                  </a:extLst>
                </a:gridCol>
              </a:tblGrid>
              <a:tr h="15793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0272121"/>
                  </a:ext>
                </a:extLst>
              </a:tr>
              <a:tr h="24690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13.09.2023 - 13.09.2023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941389"/>
                  </a:ext>
                </a:extLst>
              </a:tr>
              <a:tr h="15793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420545"/>
                  </a:ext>
                </a:extLst>
              </a:tr>
              <a:tr h="67231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4 004,79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862440"/>
                  </a:ext>
                </a:extLst>
              </a:tr>
              <a:tr h="15793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22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34 867,01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950071"/>
                  </a:ext>
                </a:extLst>
              </a:tr>
              <a:tr h="15793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70,00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380067"/>
                  </a:ext>
                </a:extLst>
              </a:tr>
              <a:tr h="24690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18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5 624,75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872548"/>
                  </a:ext>
                </a:extLst>
              </a:tr>
              <a:tr h="15793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45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44 566,55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762962"/>
                  </a:ext>
                </a:extLst>
              </a:tr>
              <a:tr h="157939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6394860"/>
                  </a:ext>
                </a:extLst>
              </a:tr>
              <a:tr h="157939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992582"/>
                  </a:ext>
                </a:extLst>
              </a:tr>
              <a:tr h="157939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0846574"/>
                  </a:ext>
                </a:extLst>
              </a:tr>
              <a:tr h="157939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7572719"/>
                  </a:ext>
                </a:extLst>
              </a:tr>
              <a:tr h="15793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55329"/>
                  </a:ext>
                </a:extLst>
              </a:tr>
              <a:tr h="24690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074)</a:t>
                      </a:r>
                      <a:endParaRPr lang="ru-RU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13.09.2023 - 13.09.2023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404363"/>
                  </a:ext>
                </a:extLst>
              </a:tr>
              <a:tr h="15793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793284"/>
                  </a:ext>
                </a:extLst>
              </a:tr>
              <a:tr h="15793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34 795,01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200274"/>
                  </a:ext>
                </a:extLst>
              </a:tr>
              <a:tr h="15793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70,00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312793"/>
                  </a:ext>
                </a:extLst>
              </a:tr>
              <a:tr h="24690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18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5 624,75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642889"/>
                  </a:ext>
                </a:extLst>
              </a:tr>
              <a:tr h="15793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40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40 489,76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5604610"/>
                  </a:ext>
                </a:extLst>
              </a:tr>
              <a:tr h="157939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0799988"/>
                  </a:ext>
                </a:extLst>
              </a:tr>
              <a:tr h="157939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8513395"/>
                  </a:ext>
                </a:extLst>
              </a:tr>
              <a:tr h="157939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074)</a:t>
                      </a:r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13.09.2023 - 13.09.2023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5906652"/>
                  </a:ext>
                </a:extLst>
              </a:tr>
              <a:tr h="15793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323303"/>
                  </a:ext>
                </a:extLst>
              </a:tr>
              <a:tr h="67231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4 004,79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2798531"/>
                  </a:ext>
                </a:extLst>
              </a:tr>
              <a:tr h="15793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72,00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128517"/>
                  </a:ext>
                </a:extLst>
              </a:tr>
              <a:tr h="15793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4 076,79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998756"/>
                  </a:ext>
                </a:extLst>
              </a:tr>
              <a:tr h="157939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537518"/>
                  </a:ext>
                </a:extLst>
              </a:tr>
              <a:tr h="157939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942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2663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172</Words>
  <Application>Microsoft Office PowerPoint</Application>
  <PresentationFormat>Widescreen</PresentationFormat>
  <Paragraphs>73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2023-09-13T05:24:26Z</dcterms:created>
  <dcterms:modified xsi:type="dcterms:W3CDTF">2023-09-13T05:25:49Z</dcterms:modified>
</cp:coreProperties>
</file>