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1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4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1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5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3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7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0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6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453D-C6C7-4CB5-B90C-8C403BA3462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1901A-B32D-4B6F-B080-AEB09DC9B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94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558020"/>
              </p:ext>
            </p:extLst>
          </p:nvPr>
        </p:nvGraphicFramePr>
        <p:xfrm>
          <a:off x="659877" y="518475"/>
          <a:ext cx="10963370" cy="5658486"/>
        </p:xfrm>
        <a:graphic>
          <a:graphicData uri="http://schemas.openxmlformats.org/drawingml/2006/table">
            <a:tbl>
              <a:tblPr/>
              <a:tblGrid>
                <a:gridCol w="2192674">
                  <a:extLst>
                    <a:ext uri="{9D8B030D-6E8A-4147-A177-3AD203B41FA5}">
                      <a16:colId xmlns:a16="http://schemas.microsoft.com/office/drawing/2014/main" val="4163993927"/>
                    </a:ext>
                  </a:extLst>
                </a:gridCol>
                <a:gridCol w="2192674">
                  <a:extLst>
                    <a:ext uri="{9D8B030D-6E8A-4147-A177-3AD203B41FA5}">
                      <a16:colId xmlns:a16="http://schemas.microsoft.com/office/drawing/2014/main" val="3133062693"/>
                    </a:ext>
                  </a:extLst>
                </a:gridCol>
                <a:gridCol w="2192674">
                  <a:extLst>
                    <a:ext uri="{9D8B030D-6E8A-4147-A177-3AD203B41FA5}">
                      <a16:colId xmlns:a16="http://schemas.microsoft.com/office/drawing/2014/main" val="3497107551"/>
                    </a:ext>
                  </a:extLst>
                </a:gridCol>
                <a:gridCol w="2192674">
                  <a:extLst>
                    <a:ext uri="{9D8B030D-6E8A-4147-A177-3AD203B41FA5}">
                      <a16:colId xmlns:a16="http://schemas.microsoft.com/office/drawing/2014/main" val="2078726407"/>
                    </a:ext>
                  </a:extLst>
                </a:gridCol>
                <a:gridCol w="2192674">
                  <a:extLst>
                    <a:ext uri="{9D8B030D-6E8A-4147-A177-3AD203B41FA5}">
                      <a16:colId xmlns:a16="http://schemas.microsoft.com/office/drawing/2014/main" val="4250932554"/>
                    </a:ext>
                  </a:extLst>
                </a:gridCol>
              </a:tblGrid>
              <a:tr h="2176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501919"/>
                  </a:ext>
                </a:extLst>
              </a:tr>
              <a:tr h="3808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11.09.2023 - 11.09.2023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249598"/>
                  </a:ext>
                </a:extLst>
              </a:tr>
              <a:tr h="21763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642181"/>
                  </a:ext>
                </a:extLst>
              </a:tr>
              <a:tr h="21763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1 587,49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952007"/>
                  </a:ext>
                </a:extLst>
              </a:tr>
              <a:tr h="38086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30 220,00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465055"/>
                  </a:ext>
                </a:extLst>
              </a:tr>
              <a:tr h="21763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31 807,49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546914"/>
                  </a:ext>
                </a:extLst>
              </a:tr>
              <a:tr h="21763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520482"/>
                  </a:ext>
                </a:extLst>
              </a:tr>
              <a:tr h="21763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302741"/>
                  </a:ext>
                </a:extLst>
              </a:tr>
              <a:tr h="21763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039552"/>
                  </a:ext>
                </a:extLst>
              </a:tr>
              <a:tr h="21763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53513"/>
                  </a:ext>
                </a:extLst>
              </a:tr>
              <a:tr h="2176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86275"/>
                  </a:ext>
                </a:extLst>
              </a:tr>
              <a:tr h="3808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11.09.2023 - 11.09.2023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216622"/>
                  </a:ext>
                </a:extLst>
              </a:tr>
              <a:tr h="21763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034158"/>
                  </a:ext>
                </a:extLst>
              </a:tr>
              <a:tr h="38086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30 220,00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251910"/>
                  </a:ext>
                </a:extLst>
              </a:tr>
              <a:tr h="21763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30 220,00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270331"/>
                  </a:ext>
                </a:extLst>
              </a:tr>
              <a:tr h="21763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70777"/>
                  </a:ext>
                </a:extLst>
              </a:tr>
              <a:tr h="21763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715315"/>
                  </a:ext>
                </a:extLst>
              </a:tr>
              <a:tr h="21763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11.09.2023 - 11.09.2023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04781"/>
                  </a:ext>
                </a:extLst>
              </a:tr>
              <a:tr h="21763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144876"/>
                  </a:ext>
                </a:extLst>
              </a:tr>
              <a:tr h="21763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1 587,49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568815"/>
                  </a:ext>
                </a:extLst>
              </a:tr>
              <a:tr h="21763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1 587,49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36405"/>
                  </a:ext>
                </a:extLst>
              </a:tr>
              <a:tr h="21763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95650"/>
                  </a:ext>
                </a:extLst>
              </a:tr>
              <a:tr h="21763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75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27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2023-09-11T12:13:50Z</dcterms:created>
  <dcterms:modified xsi:type="dcterms:W3CDTF">2023-09-11T12:14:48Z</dcterms:modified>
</cp:coreProperties>
</file>