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65CF-B4AB-48E8-8321-3738495B81AA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1AA03-5C44-45E8-90AE-FA787ADEA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467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65CF-B4AB-48E8-8321-3738495B81AA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1AA03-5C44-45E8-90AE-FA787ADEA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047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65CF-B4AB-48E8-8321-3738495B81AA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1AA03-5C44-45E8-90AE-FA787ADEA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55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65CF-B4AB-48E8-8321-3738495B81AA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1AA03-5C44-45E8-90AE-FA787ADEA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86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65CF-B4AB-48E8-8321-3738495B81AA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1AA03-5C44-45E8-90AE-FA787ADEA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221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65CF-B4AB-48E8-8321-3738495B81AA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1AA03-5C44-45E8-90AE-FA787ADEA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182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65CF-B4AB-48E8-8321-3738495B81AA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1AA03-5C44-45E8-90AE-FA787ADEA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334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65CF-B4AB-48E8-8321-3738495B81AA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1AA03-5C44-45E8-90AE-FA787ADEA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675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65CF-B4AB-48E8-8321-3738495B81AA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1AA03-5C44-45E8-90AE-FA787ADEA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26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65CF-B4AB-48E8-8321-3738495B81AA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1AA03-5C44-45E8-90AE-FA787ADEA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72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65CF-B4AB-48E8-8321-3738495B81AA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1AA03-5C44-45E8-90AE-FA787ADEA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1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A65CF-B4AB-48E8-8321-3738495B81AA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1AA03-5C44-45E8-90AE-FA787ADEA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504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240787"/>
              </p:ext>
            </p:extLst>
          </p:nvPr>
        </p:nvGraphicFramePr>
        <p:xfrm>
          <a:off x="952105" y="461919"/>
          <a:ext cx="10086685" cy="5872892"/>
        </p:xfrm>
        <a:graphic>
          <a:graphicData uri="http://schemas.openxmlformats.org/drawingml/2006/table">
            <a:tbl>
              <a:tblPr/>
              <a:tblGrid>
                <a:gridCol w="2017337">
                  <a:extLst>
                    <a:ext uri="{9D8B030D-6E8A-4147-A177-3AD203B41FA5}">
                      <a16:colId xmlns:a16="http://schemas.microsoft.com/office/drawing/2014/main" val="817766319"/>
                    </a:ext>
                  </a:extLst>
                </a:gridCol>
                <a:gridCol w="2017337">
                  <a:extLst>
                    <a:ext uri="{9D8B030D-6E8A-4147-A177-3AD203B41FA5}">
                      <a16:colId xmlns:a16="http://schemas.microsoft.com/office/drawing/2014/main" val="974296801"/>
                    </a:ext>
                  </a:extLst>
                </a:gridCol>
                <a:gridCol w="2017337">
                  <a:extLst>
                    <a:ext uri="{9D8B030D-6E8A-4147-A177-3AD203B41FA5}">
                      <a16:colId xmlns:a16="http://schemas.microsoft.com/office/drawing/2014/main" val="3752063830"/>
                    </a:ext>
                  </a:extLst>
                </a:gridCol>
                <a:gridCol w="2017337">
                  <a:extLst>
                    <a:ext uri="{9D8B030D-6E8A-4147-A177-3AD203B41FA5}">
                      <a16:colId xmlns:a16="http://schemas.microsoft.com/office/drawing/2014/main" val="3888811169"/>
                    </a:ext>
                  </a:extLst>
                </a:gridCol>
                <a:gridCol w="2017337">
                  <a:extLst>
                    <a:ext uri="{9D8B030D-6E8A-4147-A177-3AD203B41FA5}">
                      <a16:colId xmlns:a16="http://schemas.microsoft.com/office/drawing/2014/main" val="720021269"/>
                    </a:ext>
                  </a:extLst>
                </a:gridCol>
              </a:tblGrid>
              <a:tr h="16960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B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509999"/>
                  </a:ext>
                </a:extLst>
              </a:tr>
              <a:tr h="28475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B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08.09.2023 - 08.09.2023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B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277743"/>
                  </a:ext>
                </a:extLst>
              </a:tr>
              <a:tr h="16960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161855"/>
                  </a:ext>
                </a:extLst>
              </a:tr>
              <a:tr h="65086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46 605,00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757446"/>
                  </a:ext>
                </a:extLst>
              </a:tr>
              <a:tr h="16960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365,74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408930"/>
                  </a:ext>
                </a:extLst>
              </a:tr>
              <a:tr h="52882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40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Стипендии, пенсии, помощи и текущи трансфери за домакинства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1 357 793,81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6159531"/>
                  </a:ext>
                </a:extLst>
              </a:tr>
              <a:tr h="28475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28 800,00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194186"/>
                  </a:ext>
                </a:extLst>
              </a:tr>
              <a:tr h="16960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1 433 564,55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87839"/>
                  </a:ext>
                </a:extLst>
              </a:tr>
              <a:tr h="16960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B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489787"/>
                  </a:ext>
                </a:extLst>
              </a:tr>
              <a:tr h="16960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B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419282"/>
                  </a:ext>
                </a:extLst>
              </a:tr>
              <a:tr h="16960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B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629636"/>
                  </a:ext>
                </a:extLst>
              </a:tr>
              <a:tr h="16960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B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4986974"/>
                  </a:ext>
                </a:extLst>
              </a:tr>
              <a:tr h="16960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B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913172"/>
                  </a:ext>
                </a:extLst>
              </a:tr>
              <a:tr h="28475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B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08.09.2023 - 08.09.2023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B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595857"/>
                  </a:ext>
                </a:extLst>
              </a:tr>
              <a:tr h="16960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354386"/>
                  </a:ext>
                </a:extLst>
              </a:tr>
              <a:tr h="65086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46 605,00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025949"/>
                  </a:ext>
                </a:extLst>
              </a:tr>
              <a:tr h="16960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365,74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763804"/>
                  </a:ext>
                </a:extLst>
              </a:tr>
              <a:tr h="52882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40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Стипендии, пенсии, помощи и текущи трансфери за домакинства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1 357 793,81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497805"/>
                  </a:ext>
                </a:extLst>
              </a:tr>
              <a:tr h="28475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28 800,00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305733"/>
                  </a:ext>
                </a:extLst>
              </a:tr>
              <a:tr h="16960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1 433 564,55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218945"/>
                  </a:ext>
                </a:extLst>
              </a:tr>
              <a:tr h="16960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B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66566"/>
                  </a:ext>
                </a:extLst>
              </a:tr>
              <a:tr h="16960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B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365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3383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165</Words>
  <Application>Microsoft Office PowerPoint</Application>
  <PresentationFormat>Widescreen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2023-09-08T05:37:58Z</dcterms:created>
  <dcterms:modified xsi:type="dcterms:W3CDTF">2023-09-08T05:39:04Z</dcterms:modified>
</cp:coreProperties>
</file>