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31BB2-B571-4C28-993D-6E57B521A183}" type="datetimeFigureOut">
              <a:rPr lang="en-US" smtClean="0"/>
              <a:t>9/7/2023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10345-9831-4F90-A7A7-284FACDDD8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75250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31BB2-B571-4C28-993D-6E57B521A183}" type="datetimeFigureOut">
              <a:rPr lang="en-US" smtClean="0"/>
              <a:t>9/7/2023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10345-9831-4F90-A7A7-284FACDDD8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9660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31BB2-B571-4C28-993D-6E57B521A183}" type="datetimeFigureOut">
              <a:rPr lang="en-US" smtClean="0"/>
              <a:t>9/7/2023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10345-9831-4F90-A7A7-284FACDDD8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01642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31BB2-B571-4C28-993D-6E57B521A183}" type="datetimeFigureOut">
              <a:rPr lang="en-US" smtClean="0"/>
              <a:t>9/7/2023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10345-9831-4F90-A7A7-284FACDDD8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43691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31BB2-B571-4C28-993D-6E57B521A183}" type="datetimeFigureOut">
              <a:rPr lang="en-US" smtClean="0"/>
              <a:t>9/7/2023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10345-9831-4F90-A7A7-284FACDDD8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26194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31BB2-B571-4C28-993D-6E57B521A183}" type="datetimeFigureOut">
              <a:rPr lang="en-US" smtClean="0"/>
              <a:t>9/7/2023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10345-9831-4F90-A7A7-284FACDDD8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181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31BB2-B571-4C28-993D-6E57B521A183}" type="datetimeFigureOut">
              <a:rPr lang="en-US" smtClean="0"/>
              <a:t>9/7/2023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10345-9831-4F90-A7A7-284FACDDD8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17433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31BB2-B571-4C28-993D-6E57B521A183}" type="datetimeFigureOut">
              <a:rPr lang="en-US" smtClean="0"/>
              <a:t>9/7/2023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10345-9831-4F90-A7A7-284FACDDD8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2459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31BB2-B571-4C28-993D-6E57B521A183}" type="datetimeFigureOut">
              <a:rPr lang="en-US" smtClean="0"/>
              <a:t>9/7/2023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10345-9831-4F90-A7A7-284FACDDD8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178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31BB2-B571-4C28-993D-6E57B521A183}" type="datetimeFigureOut">
              <a:rPr lang="en-US" smtClean="0"/>
              <a:t>9/7/2023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10345-9831-4F90-A7A7-284FACDDD8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52253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31BB2-B571-4C28-993D-6E57B521A183}" type="datetimeFigureOut">
              <a:rPr lang="en-US" smtClean="0"/>
              <a:t>9/7/2023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10345-9831-4F90-A7A7-284FACDDD8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55220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531BB2-B571-4C28-993D-6E57B521A183}" type="datetimeFigureOut">
              <a:rPr lang="en-US" smtClean="0"/>
              <a:t>9/7/2023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B10345-9831-4F90-A7A7-284FACDDD8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39491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5283411"/>
              </p:ext>
            </p:extLst>
          </p:nvPr>
        </p:nvGraphicFramePr>
        <p:xfrm>
          <a:off x="509047" y="414774"/>
          <a:ext cx="11142485" cy="6214286"/>
        </p:xfrm>
        <a:graphic>
          <a:graphicData uri="http://schemas.openxmlformats.org/drawingml/2006/table">
            <a:tbl>
              <a:tblPr/>
              <a:tblGrid>
                <a:gridCol w="2228497">
                  <a:extLst>
                    <a:ext uri="{9D8B030D-6E8A-4147-A177-3AD203B41FA5}">
                      <a16:colId xmlns:a16="http://schemas.microsoft.com/office/drawing/2014/main" val="3593679182"/>
                    </a:ext>
                  </a:extLst>
                </a:gridCol>
                <a:gridCol w="2228497">
                  <a:extLst>
                    <a:ext uri="{9D8B030D-6E8A-4147-A177-3AD203B41FA5}">
                      <a16:colId xmlns:a16="http://schemas.microsoft.com/office/drawing/2014/main" val="1729921049"/>
                    </a:ext>
                  </a:extLst>
                </a:gridCol>
                <a:gridCol w="2228497">
                  <a:extLst>
                    <a:ext uri="{9D8B030D-6E8A-4147-A177-3AD203B41FA5}">
                      <a16:colId xmlns:a16="http://schemas.microsoft.com/office/drawing/2014/main" val="697116273"/>
                    </a:ext>
                  </a:extLst>
                </a:gridCol>
                <a:gridCol w="2228497">
                  <a:extLst>
                    <a:ext uri="{9D8B030D-6E8A-4147-A177-3AD203B41FA5}">
                      <a16:colId xmlns:a16="http://schemas.microsoft.com/office/drawing/2014/main" val="1771687449"/>
                    </a:ext>
                  </a:extLst>
                </a:gridCol>
                <a:gridCol w="2228497">
                  <a:extLst>
                    <a:ext uri="{9D8B030D-6E8A-4147-A177-3AD203B41FA5}">
                      <a16:colId xmlns:a16="http://schemas.microsoft.com/office/drawing/2014/main" val="1060411749"/>
                    </a:ext>
                  </a:extLst>
                </a:gridCol>
              </a:tblGrid>
              <a:tr h="143719">
                <a:tc gridSpan="5">
                  <a:txBody>
                    <a:bodyPr/>
                    <a:lstStyle/>
                    <a:p>
                      <a:pPr algn="ctr"/>
                      <a:r>
                        <a:rPr lang="bg-BG" sz="8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0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7333568"/>
                  </a:ext>
                </a:extLst>
              </a:tr>
              <a:tr h="207166">
                <a:tc gridSpan="2">
                  <a:txBody>
                    <a:bodyPr/>
                    <a:lstStyle/>
                    <a:p>
                      <a:pPr algn="l"/>
                      <a:r>
                        <a:rPr lang="ru-RU" sz="8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0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8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07.09.2023 - 07.09.2023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0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5610940"/>
                  </a:ext>
                </a:extLst>
              </a:tr>
              <a:tr h="143719"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Код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Описание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Брой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Сума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1542112"/>
                  </a:ext>
                </a:extLst>
              </a:tr>
              <a:tr h="656164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01 xxxx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8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5 900,00 лв.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2003250"/>
                  </a:ext>
                </a:extLst>
              </a:tr>
              <a:tr h="143719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10 xxxx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Издръжка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10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7 239,76 лв.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2446051"/>
                  </a:ext>
                </a:extLst>
              </a:tr>
              <a:tr h="656164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50 xxxx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800">
                          <a:effectLst/>
                        </a:rPr>
                        <a:t>Плащания за дълготрайни активи, основен ремонт и капиталови трансфери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2 890,08 лв.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7042535"/>
                  </a:ext>
                </a:extLst>
              </a:tr>
              <a:tr h="207166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88 xxxx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11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920,00 лв.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176883"/>
                  </a:ext>
                </a:extLst>
              </a:tr>
              <a:tr h="143719">
                <a:tc gridSpan="2"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Общо: 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23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16 949,84 лв.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6636397"/>
                  </a:ext>
                </a:extLst>
              </a:tr>
              <a:tr h="143719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/>
                        <a:t> 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0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2281302"/>
                  </a:ext>
                </a:extLst>
              </a:tr>
              <a:tr h="143719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/>
                        <a:t> 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0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8303975"/>
                  </a:ext>
                </a:extLst>
              </a:tr>
              <a:tr h="143719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/>
                        <a:t> 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0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454997"/>
                  </a:ext>
                </a:extLst>
              </a:tr>
              <a:tr h="143719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/>
                        <a:t> 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0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8320072"/>
                  </a:ext>
                </a:extLst>
              </a:tr>
              <a:tr h="143719">
                <a:tc gridSpan="5">
                  <a:txBody>
                    <a:bodyPr/>
                    <a:lstStyle/>
                    <a:p>
                      <a:pPr algn="ctr"/>
                      <a:r>
                        <a:rPr lang="bg-BG" sz="8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0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8668296"/>
                  </a:ext>
                </a:extLst>
              </a:tr>
              <a:tr h="207166">
                <a:tc gridSpan="2">
                  <a:txBody>
                    <a:bodyPr/>
                    <a:lstStyle/>
                    <a:p>
                      <a:pPr algn="l"/>
                      <a:r>
                        <a:rPr lang="ru-RU" sz="800">
                          <a:effectLst/>
                        </a:rPr>
                        <a:t>М-во на иновациите и растежа-ЦУ ( 0740000005 )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0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8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07.09.2023 - 07.09.2023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0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3723620"/>
                  </a:ext>
                </a:extLst>
              </a:tr>
              <a:tr h="143719"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Код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Описание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Брой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Сума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1099509"/>
                  </a:ext>
                </a:extLst>
              </a:tr>
              <a:tr h="656164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01 xxxx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8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5 900,00 лв.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6280392"/>
                  </a:ext>
                </a:extLst>
              </a:tr>
              <a:tr h="143719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10 xxxx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Издръжка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3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351,09 лв.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2892522"/>
                  </a:ext>
                </a:extLst>
              </a:tr>
              <a:tr h="656164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50 xxxx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800">
                          <a:effectLst/>
                        </a:rPr>
                        <a:t>Плащания за дълготрайни активи, основен ремонт и капиталови трансфери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2 890,08 лв.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7681905"/>
                  </a:ext>
                </a:extLst>
              </a:tr>
              <a:tr h="207166"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effectLst/>
                        </a:rPr>
                        <a:t>88 </a:t>
                      </a:r>
                      <a:r>
                        <a:rPr lang="en-US" sz="800" dirty="0" err="1">
                          <a:effectLst/>
                        </a:rPr>
                        <a:t>xxxx</a:t>
                      </a:r>
                      <a:endParaRPr lang="en-US" sz="800" dirty="0">
                        <a:effectLst/>
                      </a:endParaRP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11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920,00 лв.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3780595"/>
                  </a:ext>
                </a:extLst>
              </a:tr>
              <a:tr h="143719">
                <a:tc gridSpan="2"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Общо: 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16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10 061,17 лв.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110470"/>
                  </a:ext>
                </a:extLst>
              </a:tr>
              <a:tr h="143719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/>
                        <a:t> 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0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2328377"/>
                  </a:ext>
                </a:extLst>
              </a:tr>
              <a:tr h="143719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/>
                        <a:t> 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0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3250823"/>
                  </a:ext>
                </a:extLst>
              </a:tr>
              <a:tr h="143719">
                <a:tc gridSpan="2"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ИАНМСП ( 0740020001 )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0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8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07.09.2023 - 07.09.2023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0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8780107"/>
                  </a:ext>
                </a:extLst>
              </a:tr>
              <a:tr h="143719"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Код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Описание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Брой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Сума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0327646"/>
                  </a:ext>
                </a:extLst>
              </a:tr>
              <a:tr h="143719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10 xxxx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Издръжка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7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6 888,67 лв.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0823836"/>
                  </a:ext>
                </a:extLst>
              </a:tr>
              <a:tr h="143719">
                <a:tc gridSpan="2"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Общо: 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7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6 888,67 лв.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1031658"/>
                  </a:ext>
                </a:extLst>
              </a:tr>
              <a:tr h="143719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 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0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05222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60695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188</Words>
  <Application>Microsoft Office PowerPoint</Application>
  <PresentationFormat>Widescreen</PresentationFormat>
  <Paragraphs>72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2</cp:revision>
  <dcterms:created xsi:type="dcterms:W3CDTF">2023-09-07T05:40:09Z</dcterms:created>
  <dcterms:modified xsi:type="dcterms:W3CDTF">2023-09-07T05:44:11Z</dcterms:modified>
</cp:coreProperties>
</file>