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1BB2-B571-4C28-993D-6E57B521A18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0345-9831-4F90-A7A7-284FACDDD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2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1BB2-B571-4C28-993D-6E57B521A18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0345-9831-4F90-A7A7-284FACDDD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6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1BB2-B571-4C28-993D-6E57B521A18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0345-9831-4F90-A7A7-284FACDDD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6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1BB2-B571-4C28-993D-6E57B521A18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0345-9831-4F90-A7A7-284FACDDD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6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1BB2-B571-4C28-993D-6E57B521A18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0345-9831-4F90-A7A7-284FACDDD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1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1BB2-B571-4C28-993D-6E57B521A18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0345-9831-4F90-A7A7-284FACDDD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8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1BB2-B571-4C28-993D-6E57B521A18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0345-9831-4F90-A7A7-284FACDDD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4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1BB2-B571-4C28-993D-6E57B521A18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0345-9831-4F90-A7A7-284FACDDD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45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1BB2-B571-4C28-993D-6E57B521A18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0345-9831-4F90-A7A7-284FACDDD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7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1BB2-B571-4C28-993D-6E57B521A18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0345-9831-4F90-A7A7-284FACDDD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2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1BB2-B571-4C28-993D-6E57B521A18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0345-9831-4F90-A7A7-284FACDDD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2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31BB2-B571-4C28-993D-6E57B521A18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10345-9831-4F90-A7A7-284FACDDD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49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283411"/>
              </p:ext>
            </p:extLst>
          </p:nvPr>
        </p:nvGraphicFramePr>
        <p:xfrm>
          <a:off x="509047" y="414774"/>
          <a:ext cx="11142485" cy="6214286"/>
        </p:xfrm>
        <a:graphic>
          <a:graphicData uri="http://schemas.openxmlformats.org/drawingml/2006/table">
            <a:tbl>
              <a:tblPr/>
              <a:tblGrid>
                <a:gridCol w="2228497">
                  <a:extLst>
                    <a:ext uri="{9D8B030D-6E8A-4147-A177-3AD203B41FA5}">
                      <a16:colId xmlns:a16="http://schemas.microsoft.com/office/drawing/2014/main" val="3593679182"/>
                    </a:ext>
                  </a:extLst>
                </a:gridCol>
                <a:gridCol w="2228497">
                  <a:extLst>
                    <a:ext uri="{9D8B030D-6E8A-4147-A177-3AD203B41FA5}">
                      <a16:colId xmlns:a16="http://schemas.microsoft.com/office/drawing/2014/main" val="1729921049"/>
                    </a:ext>
                  </a:extLst>
                </a:gridCol>
                <a:gridCol w="2228497">
                  <a:extLst>
                    <a:ext uri="{9D8B030D-6E8A-4147-A177-3AD203B41FA5}">
                      <a16:colId xmlns:a16="http://schemas.microsoft.com/office/drawing/2014/main" val="697116273"/>
                    </a:ext>
                  </a:extLst>
                </a:gridCol>
                <a:gridCol w="2228497">
                  <a:extLst>
                    <a:ext uri="{9D8B030D-6E8A-4147-A177-3AD203B41FA5}">
                      <a16:colId xmlns:a16="http://schemas.microsoft.com/office/drawing/2014/main" val="1771687449"/>
                    </a:ext>
                  </a:extLst>
                </a:gridCol>
                <a:gridCol w="2228497">
                  <a:extLst>
                    <a:ext uri="{9D8B030D-6E8A-4147-A177-3AD203B41FA5}">
                      <a16:colId xmlns:a16="http://schemas.microsoft.com/office/drawing/2014/main" val="1060411749"/>
                    </a:ext>
                  </a:extLst>
                </a:gridCol>
              </a:tblGrid>
              <a:tr h="143719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333568"/>
                  </a:ext>
                </a:extLst>
              </a:tr>
              <a:tr h="207166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07.09.2023 - 07.09.2023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610940"/>
                  </a:ext>
                </a:extLst>
              </a:tr>
              <a:tr h="143719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542112"/>
                  </a:ext>
                </a:extLst>
              </a:tr>
              <a:tr h="65616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5 900,00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003250"/>
                  </a:ext>
                </a:extLst>
              </a:tr>
              <a:tr h="14371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7 239,76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446051"/>
                  </a:ext>
                </a:extLst>
              </a:tr>
              <a:tr h="65616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50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Плащания за дълготрайни активи, основен ремонт и капиталови трансфери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2 890,08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042535"/>
                  </a:ext>
                </a:extLst>
              </a:tr>
              <a:tr h="20716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11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920,00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76883"/>
                  </a:ext>
                </a:extLst>
              </a:tr>
              <a:tr h="143719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23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16 949,84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636397"/>
                  </a:ext>
                </a:extLst>
              </a:tr>
              <a:tr h="14371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281302"/>
                  </a:ext>
                </a:extLst>
              </a:tr>
              <a:tr h="14371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303975"/>
                  </a:ext>
                </a:extLst>
              </a:tr>
              <a:tr h="14371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54997"/>
                  </a:ext>
                </a:extLst>
              </a:tr>
              <a:tr h="14371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320072"/>
                  </a:ext>
                </a:extLst>
              </a:tr>
              <a:tr h="143719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668296"/>
                  </a:ext>
                </a:extLst>
              </a:tr>
              <a:tr h="207166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07.09.2023 - 07.09.2023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723620"/>
                  </a:ext>
                </a:extLst>
              </a:tr>
              <a:tr h="143719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099509"/>
                  </a:ext>
                </a:extLst>
              </a:tr>
              <a:tr h="65616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5 900,00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80392"/>
                  </a:ext>
                </a:extLst>
              </a:tr>
              <a:tr h="14371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351,09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892522"/>
                  </a:ext>
                </a:extLst>
              </a:tr>
              <a:tr h="65616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50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Плащания за дълготрайни активи, основен ремонт и капиталови трансфери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2 890,08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81905"/>
                  </a:ext>
                </a:extLst>
              </a:tr>
              <a:tr h="20716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88 </a:t>
                      </a:r>
                      <a:r>
                        <a:rPr lang="en-US" sz="800" dirty="0" err="1">
                          <a:effectLst/>
                        </a:rPr>
                        <a:t>xxxx</a:t>
                      </a:r>
                      <a:endParaRPr lang="en-US" sz="800" dirty="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11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920,00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780595"/>
                  </a:ext>
                </a:extLst>
              </a:tr>
              <a:tr h="143719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16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10 061,17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10470"/>
                  </a:ext>
                </a:extLst>
              </a:tr>
              <a:tr h="14371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328377"/>
                  </a:ext>
                </a:extLst>
              </a:tr>
              <a:tr h="14371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250823"/>
                  </a:ext>
                </a:extLst>
              </a:tr>
              <a:tr h="143719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ИАНМСП ( 0740020001 )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07.09.2023 - 07.09.2023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780107"/>
                  </a:ext>
                </a:extLst>
              </a:tr>
              <a:tr h="143719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327646"/>
                  </a:ext>
                </a:extLst>
              </a:tr>
              <a:tr h="14371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6 888,67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823836"/>
                  </a:ext>
                </a:extLst>
              </a:tr>
              <a:tr h="143719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6 888,67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031658"/>
                  </a:ext>
                </a:extLst>
              </a:tr>
              <a:tr h="14371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522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069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188</Words>
  <Application>Microsoft Office PowerPoint</Application>
  <PresentationFormat>Widescreen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2</cp:revision>
  <dcterms:created xsi:type="dcterms:W3CDTF">2023-09-07T05:40:09Z</dcterms:created>
  <dcterms:modified xsi:type="dcterms:W3CDTF">2023-09-07T05:44:11Z</dcterms:modified>
</cp:coreProperties>
</file>