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12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0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0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0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0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5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86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6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7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6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71634-DE6A-415E-A70A-4E572E462DE2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123D9-E101-4D6D-92D9-F2E166B35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5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334586"/>
              </p:ext>
            </p:extLst>
          </p:nvPr>
        </p:nvGraphicFramePr>
        <p:xfrm>
          <a:off x="744718" y="461922"/>
          <a:ext cx="10953945" cy="5715040"/>
        </p:xfrm>
        <a:graphic>
          <a:graphicData uri="http://schemas.openxmlformats.org/drawingml/2006/table">
            <a:tbl>
              <a:tblPr/>
              <a:tblGrid>
                <a:gridCol w="2190789">
                  <a:extLst>
                    <a:ext uri="{9D8B030D-6E8A-4147-A177-3AD203B41FA5}">
                      <a16:colId xmlns:a16="http://schemas.microsoft.com/office/drawing/2014/main" val="2314403606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999370314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3678848468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2470935850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3402518917"/>
                    </a:ext>
                  </a:extLst>
                </a:gridCol>
              </a:tblGrid>
              <a:tr h="1970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920979"/>
                  </a:ext>
                </a:extLst>
              </a:tr>
              <a:tr h="3448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05.09.2023 - 05.09.2023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486312"/>
                  </a:ext>
                </a:extLst>
              </a:tr>
              <a:tr h="1970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21520"/>
                  </a:ext>
                </a:extLst>
              </a:tr>
              <a:tr h="19707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3 545,00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925742"/>
                  </a:ext>
                </a:extLst>
              </a:tr>
              <a:tr h="6404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40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482 466,00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585610"/>
                  </a:ext>
                </a:extLst>
              </a:tr>
              <a:tr h="19707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486 011,00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347812"/>
                  </a:ext>
                </a:extLst>
              </a:tr>
              <a:tr h="1970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1393777"/>
                  </a:ext>
                </a:extLst>
              </a:tr>
              <a:tr h="1970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577794"/>
                  </a:ext>
                </a:extLst>
              </a:tr>
              <a:tr h="1970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28256"/>
                  </a:ext>
                </a:extLst>
              </a:tr>
              <a:tr h="1970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330226"/>
                  </a:ext>
                </a:extLst>
              </a:tr>
              <a:tr h="19707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372613"/>
                  </a:ext>
                </a:extLst>
              </a:tr>
              <a:tr h="34487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05.09.2023 - 05.09.2023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17971"/>
                  </a:ext>
                </a:extLst>
              </a:tr>
              <a:tr h="1970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840447"/>
                  </a:ext>
                </a:extLst>
              </a:tr>
              <a:tr h="6404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40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482 466,00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47647"/>
                  </a:ext>
                </a:extLst>
              </a:tr>
              <a:tr h="19707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482 466,00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638237"/>
                  </a:ext>
                </a:extLst>
              </a:tr>
              <a:tr h="1970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050065"/>
                  </a:ext>
                </a:extLst>
              </a:tr>
              <a:tr h="1970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6221805"/>
                  </a:ext>
                </a:extLst>
              </a:tr>
              <a:tr h="19707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( 0740010003 )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05.09.2023 - 05.09.2023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519623"/>
                  </a:ext>
                </a:extLst>
              </a:tr>
              <a:tr h="19707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456018"/>
                  </a:ext>
                </a:extLst>
              </a:tr>
              <a:tr h="19707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3 545,00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700464"/>
                  </a:ext>
                </a:extLst>
              </a:tr>
              <a:tr h="19707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3 545,00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259163"/>
                  </a:ext>
                </a:extLst>
              </a:tr>
              <a:tr h="19707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604059"/>
                  </a:ext>
                </a:extLst>
              </a:tr>
              <a:tr h="19707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133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412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123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2023-09-05T05:46:33Z</dcterms:created>
  <dcterms:modified xsi:type="dcterms:W3CDTF">2023-09-05T05:48:35Z</dcterms:modified>
</cp:coreProperties>
</file>