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0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5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2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8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2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8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3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2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3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C6F1-7369-4668-A13E-C13E713CCEF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AECE-CA9B-4E0E-806A-772589E68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8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37374"/>
              </p:ext>
            </p:extLst>
          </p:nvPr>
        </p:nvGraphicFramePr>
        <p:xfrm>
          <a:off x="480767" y="518470"/>
          <a:ext cx="11170765" cy="5920576"/>
        </p:xfrm>
        <a:graphic>
          <a:graphicData uri="http://schemas.openxmlformats.org/drawingml/2006/table">
            <a:tbl>
              <a:tblPr/>
              <a:tblGrid>
                <a:gridCol w="2234153">
                  <a:extLst>
                    <a:ext uri="{9D8B030D-6E8A-4147-A177-3AD203B41FA5}">
                      <a16:colId xmlns:a16="http://schemas.microsoft.com/office/drawing/2014/main" val="2877103198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642949676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3954760205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3361471530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1467718207"/>
                    </a:ext>
                  </a:extLst>
                </a:gridCol>
              </a:tblGrid>
              <a:tr h="1558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627540"/>
                  </a:ext>
                </a:extLst>
              </a:tr>
              <a:tr h="2734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04.09.2023 - 04.09.2023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166631"/>
                  </a:ext>
                </a:extLst>
              </a:tr>
              <a:tr h="1558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73360"/>
                  </a:ext>
                </a:extLst>
              </a:tr>
              <a:tr h="155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3 837,22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483635"/>
                  </a:ext>
                </a:extLst>
              </a:tr>
              <a:tr h="7437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50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1 056,14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708368"/>
                  </a:ext>
                </a:extLst>
              </a:tr>
              <a:tr h="27345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11 899,47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795007"/>
                  </a:ext>
                </a:extLst>
              </a:tr>
              <a:tr h="1558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16 792,83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2201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786006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52203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98467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81003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186179"/>
                  </a:ext>
                </a:extLst>
              </a:tr>
              <a:tr h="2734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04.09.2023 - 04.09.2023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3875"/>
                  </a:ext>
                </a:extLst>
              </a:tr>
              <a:tr h="1558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11188"/>
                  </a:ext>
                </a:extLst>
              </a:tr>
              <a:tr h="155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2 258,98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401986"/>
                  </a:ext>
                </a:extLst>
              </a:tr>
              <a:tr h="7437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50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1 056,14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59123"/>
                  </a:ext>
                </a:extLst>
              </a:tr>
              <a:tr h="27345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11 899,47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36990"/>
                  </a:ext>
                </a:extLst>
              </a:tr>
              <a:tr h="1558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15 214,59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571062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34789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949488"/>
                  </a:ext>
                </a:extLst>
              </a:tr>
              <a:tr h="15588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04.09.2023 - 04.09.2023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637424"/>
                  </a:ext>
                </a:extLst>
              </a:tr>
              <a:tr h="1558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04818"/>
                  </a:ext>
                </a:extLst>
              </a:tr>
              <a:tr h="1558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1 578,24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74241"/>
                  </a:ext>
                </a:extLst>
              </a:tr>
              <a:tr h="1558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1 578,24 лв.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76948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054092"/>
                  </a:ext>
                </a:extLst>
              </a:tr>
              <a:tr h="15588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804" marR="29804" marT="14902" marB="149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02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95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151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2023-09-04T05:52:53Z</dcterms:created>
  <dcterms:modified xsi:type="dcterms:W3CDTF">2023-09-04T05:59:14Z</dcterms:modified>
</cp:coreProperties>
</file>