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3B491-3243-4B0B-9B4F-F867FB9736E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582BF-3D4D-4853-B3FF-B54972E9D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40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3B491-3243-4B0B-9B4F-F867FB9736E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582BF-3D4D-4853-B3FF-B54972E9D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01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3B491-3243-4B0B-9B4F-F867FB9736E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582BF-3D4D-4853-B3FF-B54972E9D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003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3B491-3243-4B0B-9B4F-F867FB9736E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582BF-3D4D-4853-B3FF-B54972E9D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47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3B491-3243-4B0B-9B4F-F867FB9736E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582BF-3D4D-4853-B3FF-B54972E9D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4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3B491-3243-4B0B-9B4F-F867FB9736E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582BF-3D4D-4853-B3FF-B54972E9D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98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3B491-3243-4B0B-9B4F-F867FB9736E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582BF-3D4D-4853-B3FF-B54972E9D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56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3B491-3243-4B0B-9B4F-F867FB9736E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582BF-3D4D-4853-B3FF-B54972E9D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1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3B491-3243-4B0B-9B4F-F867FB9736E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582BF-3D4D-4853-B3FF-B54972E9D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089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3B491-3243-4B0B-9B4F-F867FB9736E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582BF-3D4D-4853-B3FF-B54972E9D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1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3B491-3243-4B0B-9B4F-F867FB9736E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582BF-3D4D-4853-B3FF-B54972E9D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12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3B491-3243-4B0B-9B4F-F867FB9736E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582BF-3D4D-4853-B3FF-B54972E9D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766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236668"/>
              </p:ext>
            </p:extLst>
          </p:nvPr>
        </p:nvGraphicFramePr>
        <p:xfrm>
          <a:off x="1404852" y="798026"/>
          <a:ext cx="9484820" cy="4786412"/>
        </p:xfrm>
        <a:graphic>
          <a:graphicData uri="http://schemas.openxmlformats.org/drawingml/2006/table">
            <a:tbl>
              <a:tblPr/>
              <a:tblGrid>
                <a:gridCol w="1896964">
                  <a:extLst>
                    <a:ext uri="{9D8B030D-6E8A-4147-A177-3AD203B41FA5}">
                      <a16:colId xmlns:a16="http://schemas.microsoft.com/office/drawing/2014/main" val="2328904322"/>
                    </a:ext>
                  </a:extLst>
                </a:gridCol>
                <a:gridCol w="2625159">
                  <a:extLst>
                    <a:ext uri="{9D8B030D-6E8A-4147-A177-3AD203B41FA5}">
                      <a16:colId xmlns:a16="http://schemas.microsoft.com/office/drawing/2014/main" val="3468043263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521951000"/>
                    </a:ext>
                  </a:extLst>
                </a:gridCol>
                <a:gridCol w="2261061">
                  <a:extLst>
                    <a:ext uri="{9D8B030D-6E8A-4147-A177-3AD203B41FA5}">
                      <a16:colId xmlns:a16="http://schemas.microsoft.com/office/drawing/2014/main" val="2352537772"/>
                    </a:ext>
                  </a:extLst>
                </a:gridCol>
                <a:gridCol w="1238596">
                  <a:extLst>
                    <a:ext uri="{9D8B030D-6E8A-4147-A177-3AD203B41FA5}">
                      <a16:colId xmlns:a16="http://schemas.microsoft.com/office/drawing/2014/main" val="1492312146"/>
                    </a:ext>
                  </a:extLst>
                </a:gridCol>
              </a:tblGrid>
              <a:tr h="11953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813886"/>
                  </a:ext>
                </a:extLst>
              </a:tr>
              <a:tr h="18376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31.08.2023 - 31.08.2023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3108303"/>
                  </a:ext>
                </a:extLst>
              </a:tr>
              <a:tr h="29595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58871"/>
                  </a:ext>
                </a:extLst>
              </a:tr>
              <a:tr h="29595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24 533,49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818804"/>
                  </a:ext>
                </a:extLst>
              </a:tr>
              <a:tr h="29595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18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6 403,43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012395"/>
                  </a:ext>
                </a:extLst>
              </a:tr>
              <a:tr h="29595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20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30 936,92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631701"/>
                  </a:ext>
                </a:extLst>
              </a:tr>
              <a:tr h="11953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692118"/>
                  </a:ext>
                </a:extLst>
              </a:tr>
              <a:tr h="11953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9380537"/>
                  </a:ext>
                </a:extLst>
              </a:tr>
              <a:tr h="18376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</a:rPr>
                        <a:t>074*******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31.08.2023 - 31.08.2023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021015"/>
                  </a:ext>
                </a:extLst>
              </a:tr>
              <a:tr h="29595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195024"/>
                  </a:ext>
                </a:extLst>
              </a:tr>
              <a:tr h="29595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1 613,85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77172"/>
                  </a:ext>
                </a:extLst>
              </a:tr>
              <a:tr h="29595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1 613,85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520544"/>
                  </a:ext>
                </a:extLst>
              </a:tr>
              <a:tr h="11953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8235164"/>
                  </a:ext>
                </a:extLst>
              </a:tr>
              <a:tr h="11953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683254"/>
                  </a:ext>
                </a:extLst>
              </a:tr>
              <a:tr h="11953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074********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31.08.2023 - 31.08.2023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07344"/>
                  </a:ext>
                </a:extLst>
              </a:tr>
              <a:tr h="29595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486280"/>
                  </a:ext>
                </a:extLst>
              </a:tr>
              <a:tr h="29595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24 533,49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01796"/>
                  </a:ext>
                </a:extLst>
              </a:tr>
              <a:tr h="29595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4 789,58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096952"/>
                  </a:ext>
                </a:extLst>
              </a:tr>
              <a:tr h="29595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29 323,07 лв.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975120"/>
                  </a:ext>
                </a:extLst>
              </a:tr>
              <a:tr h="119535">
                <a:tc gridSpan="5">
                  <a:txBody>
                    <a:bodyPr/>
                    <a:lstStyle/>
                    <a:p>
                      <a:pPr algn="ctr"/>
                      <a:r>
                        <a:rPr lang="en-US" sz="600" dirty="0"/>
                        <a:t> </a:t>
                      </a:r>
                    </a:p>
                  </a:txBody>
                  <a:tcPr marL="32473" marR="32473" marT="16236" marB="162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4516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5985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146</Words>
  <Application>Microsoft Office PowerPoint</Application>
  <PresentationFormat>Widescreen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2023-08-31T06:09:10Z</dcterms:created>
  <dcterms:modified xsi:type="dcterms:W3CDTF">2023-08-31T06:14:28Z</dcterms:modified>
</cp:coreProperties>
</file>