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6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5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1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2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7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5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8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8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5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A355-775A-4C0F-B70D-560E020354D1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1BB14-1809-4945-8438-765B9B277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5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575217"/>
              </p:ext>
            </p:extLst>
          </p:nvPr>
        </p:nvGraphicFramePr>
        <p:xfrm>
          <a:off x="1524002" y="764772"/>
          <a:ext cx="9357359" cy="5537618"/>
        </p:xfrm>
        <a:graphic>
          <a:graphicData uri="http://schemas.openxmlformats.org/drawingml/2006/table">
            <a:tbl>
              <a:tblPr/>
              <a:tblGrid>
                <a:gridCol w="1871472">
                  <a:extLst>
                    <a:ext uri="{9D8B030D-6E8A-4147-A177-3AD203B41FA5}">
                      <a16:colId xmlns:a16="http://schemas.microsoft.com/office/drawing/2014/main" val="3259356218"/>
                    </a:ext>
                  </a:extLst>
                </a:gridCol>
                <a:gridCol w="2591703">
                  <a:extLst>
                    <a:ext uri="{9D8B030D-6E8A-4147-A177-3AD203B41FA5}">
                      <a16:colId xmlns:a16="http://schemas.microsoft.com/office/drawing/2014/main" val="3799124801"/>
                    </a:ext>
                  </a:extLst>
                </a:gridCol>
                <a:gridCol w="1151241">
                  <a:extLst>
                    <a:ext uri="{9D8B030D-6E8A-4147-A177-3AD203B41FA5}">
                      <a16:colId xmlns:a16="http://schemas.microsoft.com/office/drawing/2014/main" val="2856133896"/>
                    </a:ext>
                  </a:extLst>
                </a:gridCol>
                <a:gridCol w="2637349">
                  <a:extLst>
                    <a:ext uri="{9D8B030D-6E8A-4147-A177-3AD203B41FA5}">
                      <a16:colId xmlns:a16="http://schemas.microsoft.com/office/drawing/2014/main" val="2429217743"/>
                    </a:ext>
                  </a:extLst>
                </a:gridCol>
                <a:gridCol w="1105594">
                  <a:extLst>
                    <a:ext uri="{9D8B030D-6E8A-4147-A177-3AD203B41FA5}">
                      <a16:colId xmlns:a16="http://schemas.microsoft.com/office/drawing/2014/main" val="730238377"/>
                    </a:ext>
                  </a:extLst>
                </a:gridCol>
              </a:tblGrid>
              <a:tr h="1623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042735"/>
                  </a:ext>
                </a:extLst>
              </a:tr>
              <a:tr h="2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30.08.2023 - 30.08.2023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747979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990612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92254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6 033,02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573955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669551"/>
                  </a:ext>
                </a:extLst>
              </a:tr>
              <a:tr h="2959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8 773,02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170880"/>
                  </a:ext>
                </a:extLst>
              </a:tr>
              <a:tr h="1623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668125"/>
                  </a:ext>
                </a:extLst>
              </a:tr>
              <a:tr h="1623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20768"/>
                  </a:ext>
                </a:extLst>
              </a:tr>
              <a:tr h="2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30.08.2023 - 30.08.2023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820361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137132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350153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4 033,02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12942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10212"/>
                  </a:ext>
                </a:extLst>
              </a:tr>
              <a:tr h="2959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6 773,02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516938"/>
                  </a:ext>
                </a:extLst>
              </a:tr>
              <a:tr h="1623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428349"/>
                  </a:ext>
                </a:extLst>
              </a:tr>
              <a:tr h="1623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261118"/>
                  </a:ext>
                </a:extLst>
              </a:tr>
              <a:tr h="16231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30.08.2023 - 30.08.2023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38795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563326"/>
                  </a:ext>
                </a:extLst>
              </a:tr>
              <a:tr h="2959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401751"/>
                  </a:ext>
                </a:extLst>
              </a:tr>
              <a:tr h="2959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777317"/>
                  </a:ext>
                </a:extLst>
              </a:tr>
              <a:tr h="130700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15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5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164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2023-08-30T06:29:16Z</dcterms:created>
  <dcterms:modified xsi:type="dcterms:W3CDTF">2023-08-30T06:33:16Z</dcterms:modified>
</cp:coreProperties>
</file>