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1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4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8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4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6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8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7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1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2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4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9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A326-286B-4B19-88D1-38794E707889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8CF1-6F63-44EE-B502-A43FA853B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26266"/>
              </p:ext>
            </p:extLst>
          </p:nvPr>
        </p:nvGraphicFramePr>
        <p:xfrm>
          <a:off x="1524000" y="1122374"/>
          <a:ext cx="9332422" cy="4317608"/>
        </p:xfrm>
        <a:graphic>
          <a:graphicData uri="http://schemas.openxmlformats.org/drawingml/2006/table">
            <a:tbl>
              <a:tblPr/>
              <a:tblGrid>
                <a:gridCol w="1884184">
                  <a:extLst>
                    <a:ext uri="{9D8B030D-6E8A-4147-A177-3AD203B41FA5}">
                      <a16:colId xmlns:a16="http://schemas.microsoft.com/office/drawing/2014/main" val="2819031418"/>
                    </a:ext>
                  </a:extLst>
                </a:gridCol>
                <a:gridCol w="2309553">
                  <a:extLst>
                    <a:ext uri="{9D8B030D-6E8A-4147-A177-3AD203B41FA5}">
                      <a16:colId xmlns:a16="http://schemas.microsoft.com/office/drawing/2014/main" val="28528070"/>
                    </a:ext>
                  </a:extLst>
                </a:gridCol>
                <a:gridCol w="1832798">
                  <a:extLst>
                    <a:ext uri="{9D8B030D-6E8A-4147-A177-3AD203B41FA5}">
                      <a16:colId xmlns:a16="http://schemas.microsoft.com/office/drawing/2014/main" val="221863423"/>
                    </a:ext>
                  </a:extLst>
                </a:gridCol>
                <a:gridCol w="2355230">
                  <a:extLst>
                    <a:ext uri="{9D8B030D-6E8A-4147-A177-3AD203B41FA5}">
                      <a16:colId xmlns:a16="http://schemas.microsoft.com/office/drawing/2014/main" val="1675905066"/>
                    </a:ext>
                  </a:extLst>
                </a:gridCol>
                <a:gridCol w="950657">
                  <a:extLst>
                    <a:ext uri="{9D8B030D-6E8A-4147-A177-3AD203B41FA5}">
                      <a16:colId xmlns:a16="http://schemas.microsoft.com/office/drawing/2014/main" val="1884671098"/>
                    </a:ext>
                  </a:extLst>
                </a:gridCol>
              </a:tblGrid>
              <a:tr h="158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634666"/>
                  </a:ext>
                </a:extLst>
              </a:tr>
              <a:tr h="2768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29.08.2023 - 29.08.2023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594"/>
                  </a:ext>
                </a:extLst>
              </a:tr>
              <a:tr h="158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897124"/>
                  </a:ext>
                </a:extLst>
              </a:tr>
              <a:tr h="1424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6 091,41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114982"/>
                  </a:ext>
                </a:extLst>
              </a:tr>
              <a:tr h="6339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328806"/>
                  </a:ext>
                </a:extLst>
              </a:tr>
              <a:tr h="13770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84 426,68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734468"/>
                  </a:ext>
                </a:extLst>
              </a:tr>
              <a:tr h="18087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90 608,09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489971"/>
                  </a:ext>
                </a:extLst>
              </a:tr>
              <a:tr h="1581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762282"/>
                  </a:ext>
                </a:extLst>
              </a:tr>
              <a:tr h="1951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973453"/>
                  </a:ext>
                </a:extLst>
              </a:tr>
              <a:tr h="2768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29.08.2023 - 29.08.2023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715378"/>
                  </a:ext>
                </a:extLst>
              </a:tr>
              <a:tr h="158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570454"/>
                  </a:ext>
                </a:extLst>
              </a:tr>
              <a:tr h="15818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5 541,91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848740"/>
                  </a:ext>
                </a:extLst>
              </a:tr>
              <a:tr h="158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78574"/>
                  </a:ext>
                </a:extLst>
              </a:tr>
              <a:tr h="2768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84 426,68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78640"/>
                  </a:ext>
                </a:extLst>
              </a:tr>
              <a:tr h="158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90 058,59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332965"/>
                  </a:ext>
                </a:extLst>
              </a:tr>
              <a:tr h="1581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232800"/>
                  </a:ext>
                </a:extLst>
              </a:tr>
              <a:tr h="1581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109573"/>
                  </a:ext>
                </a:extLst>
              </a:tr>
              <a:tr h="1581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29.08.2023 - 29.08.2023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805583"/>
                  </a:ext>
                </a:extLst>
              </a:tr>
              <a:tr h="15818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262870"/>
                  </a:ext>
                </a:extLst>
              </a:tr>
              <a:tr h="158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549,50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96938"/>
                  </a:ext>
                </a:extLst>
              </a:tr>
              <a:tr h="158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549,50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0470"/>
                  </a:ext>
                </a:extLst>
              </a:tr>
              <a:tr h="1581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75100"/>
                  </a:ext>
                </a:extLst>
              </a:tr>
              <a:tr h="1581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98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987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141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2023-08-29T06:29:41Z</dcterms:created>
  <dcterms:modified xsi:type="dcterms:W3CDTF">2023-08-29T06:33:50Z</dcterms:modified>
</cp:coreProperties>
</file>