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0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5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2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5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9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1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3C7D6-9D1E-4BAB-AA20-BDE0722DDCE7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83D30-AF50-45B7-9760-D331FEFD2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1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256729"/>
              </p:ext>
            </p:extLst>
          </p:nvPr>
        </p:nvGraphicFramePr>
        <p:xfrm>
          <a:off x="546758" y="405358"/>
          <a:ext cx="11293310" cy="6112888"/>
        </p:xfrm>
        <a:graphic>
          <a:graphicData uri="http://schemas.openxmlformats.org/drawingml/2006/table">
            <a:tbl>
              <a:tblPr/>
              <a:tblGrid>
                <a:gridCol w="2258662">
                  <a:extLst>
                    <a:ext uri="{9D8B030D-6E8A-4147-A177-3AD203B41FA5}">
                      <a16:colId xmlns:a16="http://schemas.microsoft.com/office/drawing/2014/main" val="1484103468"/>
                    </a:ext>
                  </a:extLst>
                </a:gridCol>
                <a:gridCol w="2258662">
                  <a:extLst>
                    <a:ext uri="{9D8B030D-6E8A-4147-A177-3AD203B41FA5}">
                      <a16:colId xmlns:a16="http://schemas.microsoft.com/office/drawing/2014/main" val="4098805847"/>
                    </a:ext>
                  </a:extLst>
                </a:gridCol>
                <a:gridCol w="2258662">
                  <a:extLst>
                    <a:ext uri="{9D8B030D-6E8A-4147-A177-3AD203B41FA5}">
                      <a16:colId xmlns:a16="http://schemas.microsoft.com/office/drawing/2014/main" val="870775950"/>
                    </a:ext>
                  </a:extLst>
                </a:gridCol>
                <a:gridCol w="2258662">
                  <a:extLst>
                    <a:ext uri="{9D8B030D-6E8A-4147-A177-3AD203B41FA5}">
                      <a16:colId xmlns:a16="http://schemas.microsoft.com/office/drawing/2014/main" val="2146269490"/>
                    </a:ext>
                  </a:extLst>
                </a:gridCol>
                <a:gridCol w="2258662">
                  <a:extLst>
                    <a:ext uri="{9D8B030D-6E8A-4147-A177-3AD203B41FA5}">
                      <a16:colId xmlns:a16="http://schemas.microsoft.com/office/drawing/2014/main" val="4087793052"/>
                    </a:ext>
                  </a:extLst>
                </a:gridCol>
              </a:tblGrid>
              <a:tr h="1479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067526"/>
                  </a:ext>
                </a:extLst>
              </a:tr>
              <a:tr h="2589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25.08.2023 - 25.08.2023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913382"/>
                  </a:ext>
                </a:extLst>
              </a:tr>
              <a:tr h="1479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422176"/>
                  </a:ext>
                </a:extLst>
              </a:tr>
              <a:tr h="5919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810 183,10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122093"/>
                  </a:ext>
                </a:extLst>
              </a:tr>
              <a:tr h="1479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1 687,23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440845"/>
                  </a:ext>
                </a:extLst>
              </a:tr>
              <a:tr h="2589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3 222,00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646920"/>
                  </a:ext>
                </a:extLst>
              </a:tr>
              <a:tr h="1479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30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815 092,33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556639"/>
                  </a:ext>
                </a:extLst>
              </a:tr>
              <a:tr h="14799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945536"/>
                  </a:ext>
                </a:extLst>
              </a:tr>
              <a:tr h="14799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20378"/>
                  </a:ext>
                </a:extLst>
              </a:tr>
              <a:tr h="14799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433776"/>
                  </a:ext>
                </a:extLst>
              </a:tr>
              <a:tr h="14799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29863"/>
                  </a:ext>
                </a:extLst>
              </a:tr>
              <a:tr h="1479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900918"/>
                  </a:ext>
                </a:extLst>
              </a:tr>
              <a:tr h="2589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25.08.2023 - 25.08.2023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51215"/>
                  </a:ext>
                </a:extLst>
              </a:tr>
              <a:tr h="1479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455665"/>
                  </a:ext>
                </a:extLst>
              </a:tr>
              <a:tr h="5919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809 883,10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844461"/>
                  </a:ext>
                </a:extLst>
              </a:tr>
              <a:tr h="1479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926,23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914756"/>
                  </a:ext>
                </a:extLst>
              </a:tr>
              <a:tr h="2589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3 222,00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76870"/>
                  </a:ext>
                </a:extLst>
              </a:tr>
              <a:tr h="1479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26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814 031,33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284393"/>
                  </a:ext>
                </a:extLst>
              </a:tr>
              <a:tr h="14799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75888"/>
                  </a:ext>
                </a:extLst>
              </a:tr>
              <a:tr h="14799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74075"/>
                  </a:ext>
                </a:extLst>
              </a:tr>
              <a:tr h="14799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25.08.2023 - 25.08.2023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10012"/>
                  </a:ext>
                </a:extLst>
              </a:tr>
              <a:tr h="1479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22797"/>
                  </a:ext>
                </a:extLst>
              </a:tr>
              <a:tr h="5919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42337"/>
                  </a:ext>
                </a:extLst>
              </a:tr>
              <a:tr h="1479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761,00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245271"/>
                  </a:ext>
                </a:extLst>
              </a:tr>
              <a:tr h="1479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1 061,00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784776"/>
                  </a:ext>
                </a:extLst>
              </a:tr>
              <a:tr h="14799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732693"/>
                  </a:ext>
                </a:extLst>
              </a:tr>
              <a:tr h="147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217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395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174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2023-08-25T05:44:53Z</dcterms:created>
  <dcterms:modified xsi:type="dcterms:W3CDTF">2023-08-25T05:51:14Z</dcterms:modified>
</cp:coreProperties>
</file>