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0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5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9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8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5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4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5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4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29E9-2378-48F4-A661-34C5573EF354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37E6-EB04-4A4D-BC5B-C5898915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4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87445"/>
              </p:ext>
            </p:extLst>
          </p:nvPr>
        </p:nvGraphicFramePr>
        <p:xfrm>
          <a:off x="820132" y="499621"/>
          <a:ext cx="10953945" cy="5677344"/>
        </p:xfrm>
        <a:graphic>
          <a:graphicData uri="http://schemas.openxmlformats.org/drawingml/2006/table">
            <a:tbl>
              <a:tblPr/>
              <a:tblGrid>
                <a:gridCol w="2190789">
                  <a:extLst>
                    <a:ext uri="{9D8B030D-6E8A-4147-A177-3AD203B41FA5}">
                      <a16:colId xmlns:a16="http://schemas.microsoft.com/office/drawing/2014/main" val="3001983541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2474361536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3757156954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2045083852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1258269262"/>
                    </a:ext>
                  </a:extLst>
                </a:gridCol>
              </a:tblGrid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700732"/>
                  </a:ext>
                </a:extLst>
              </a:tr>
              <a:tr h="47311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23.08.2023 - 23.08.2023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910991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89000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3 236,88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975168"/>
                  </a:ext>
                </a:extLst>
              </a:tr>
              <a:tr h="47311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2 242,16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796180"/>
                  </a:ext>
                </a:extLst>
              </a:tr>
              <a:tr h="27035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5 479,04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255438"/>
                  </a:ext>
                </a:extLst>
              </a:tr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79881"/>
                  </a:ext>
                </a:extLst>
              </a:tr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841708"/>
                  </a:ext>
                </a:extLst>
              </a:tr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460667"/>
                  </a:ext>
                </a:extLst>
              </a:tr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968088"/>
                  </a:ext>
                </a:extLst>
              </a:tr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274550"/>
                  </a:ext>
                </a:extLst>
              </a:tr>
              <a:tr h="47311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23.08.2023 - 23.08.2023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07859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904072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3 236,88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947941"/>
                  </a:ext>
                </a:extLst>
              </a:tr>
              <a:tr h="47311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2 242,16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905472"/>
                  </a:ext>
                </a:extLst>
              </a:tr>
              <a:tr h="27035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5 479,04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9841"/>
                  </a:ext>
                </a:extLst>
              </a:tr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66776"/>
                  </a:ext>
                </a:extLst>
              </a:tr>
              <a:tr h="27035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07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381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2023-08-23T06:04:28Z</dcterms:created>
  <dcterms:modified xsi:type="dcterms:W3CDTF">2023-08-23T06:05:37Z</dcterms:modified>
</cp:coreProperties>
</file>