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7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1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6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3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8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5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0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0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6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193A3-049E-4B3C-92AC-A6BE0FA74E5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95D1A-2092-40A2-BCCE-9A01806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267024"/>
              </p:ext>
            </p:extLst>
          </p:nvPr>
        </p:nvGraphicFramePr>
        <p:xfrm>
          <a:off x="754144" y="603314"/>
          <a:ext cx="10897385" cy="5573652"/>
        </p:xfrm>
        <a:graphic>
          <a:graphicData uri="http://schemas.openxmlformats.org/drawingml/2006/table">
            <a:tbl>
              <a:tblPr/>
              <a:tblGrid>
                <a:gridCol w="2179477">
                  <a:extLst>
                    <a:ext uri="{9D8B030D-6E8A-4147-A177-3AD203B41FA5}">
                      <a16:colId xmlns:a16="http://schemas.microsoft.com/office/drawing/2014/main" val="786339649"/>
                    </a:ext>
                  </a:extLst>
                </a:gridCol>
                <a:gridCol w="2179477">
                  <a:extLst>
                    <a:ext uri="{9D8B030D-6E8A-4147-A177-3AD203B41FA5}">
                      <a16:colId xmlns:a16="http://schemas.microsoft.com/office/drawing/2014/main" val="2575259763"/>
                    </a:ext>
                  </a:extLst>
                </a:gridCol>
                <a:gridCol w="2179477">
                  <a:extLst>
                    <a:ext uri="{9D8B030D-6E8A-4147-A177-3AD203B41FA5}">
                      <a16:colId xmlns:a16="http://schemas.microsoft.com/office/drawing/2014/main" val="1787969846"/>
                    </a:ext>
                  </a:extLst>
                </a:gridCol>
                <a:gridCol w="2179477">
                  <a:extLst>
                    <a:ext uri="{9D8B030D-6E8A-4147-A177-3AD203B41FA5}">
                      <a16:colId xmlns:a16="http://schemas.microsoft.com/office/drawing/2014/main" val="2643486112"/>
                    </a:ext>
                  </a:extLst>
                </a:gridCol>
                <a:gridCol w="2179477">
                  <a:extLst>
                    <a:ext uri="{9D8B030D-6E8A-4147-A177-3AD203B41FA5}">
                      <a16:colId xmlns:a16="http://schemas.microsoft.com/office/drawing/2014/main" val="2296871227"/>
                    </a:ext>
                  </a:extLst>
                </a:gridCol>
              </a:tblGrid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97863"/>
                  </a:ext>
                </a:extLst>
              </a:tr>
              <a:tr h="4240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21.08.2023 - 21.08.2023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29894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62451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91,11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34440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431,02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07664"/>
                  </a:ext>
                </a:extLst>
              </a:tr>
              <a:tr h="4240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38305"/>
                  </a:ext>
                </a:extLst>
              </a:tr>
              <a:tr h="2423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2 092,13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410756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734107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327712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367617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752888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678855"/>
                  </a:ext>
                </a:extLst>
              </a:tr>
              <a:tr h="4240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21.08.2023 - 21.08.2023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347402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3532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91,11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25450"/>
                  </a:ext>
                </a:extLst>
              </a:tr>
              <a:tr h="2423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431,02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94753"/>
                  </a:ext>
                </a:extLst>
              </a:tr>
              <a:tr h="4240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325301"/>
                  </a:ext>
                </a:extLst>
              </a:tr>
              <a:tr h="2423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2 092,13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92910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606807"/>
                  </a:ext>
                </a:extLst>
              </a:tr>
              <a:tr h="2423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6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462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2023-08-21T06:04:59Z</dcterms:created>
  <dcterms:modified xsi:type="dcterms:W3CDTF">2023-08-21T06:09:52Z</dcterms:modified>
</cp:coreProperties>
</file>