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5C3E-3595-40B8-A521-66D2C0551FC4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3735-0B4E-4694-B998-93C7F32C0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6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5C3E-3595-40B8-A521-66D2C0551FC4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3735-0B4E-4694-B998-93C7F32C0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91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5C3E-3595-40B8-A521-66D2C0551FC4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3735-0B4E-4694-B998-93C7F32C0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16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5C3E-3595-40B8-A521-66D2C0551FC4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3735-0B4E-4694-B998-93C7F32C0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4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5C3E-3595-40B8-A521-66D2C0551FC4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3735-0B4E-4694-B998-93C7F32C0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85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5C3E-3595-40B8-A521-66D2C0551FC4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3735-0B4E-4694-B998-93C7F32C0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6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5C3E-3595-40B8-A521-66D2C0551FC4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3735-0B4E-4694-B998-93C7F32C0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2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5C3E-3595-40B8-A521-66D2C0551FC4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3735-0B4E-4694-B998-93C7F32C0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0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5C3E-3595-40B8-A521-66D2C0551FC4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3735-0B4E-4694-B998-93C7F32C0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4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5C3E-3595-40B8-A521-66D2C0551FC4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3735-0B4E-4694-B998-93C7F32C0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03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5C3E-3595-40B8-A521-66D2C0551FC4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3735-0B4E-4694-B998-93C7F32C0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54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3E-3595-40B8-A521-66D2C0551FC4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53735-0B4E-4694-B998-93C7F32C0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8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004820"/>
              </p:ext>
            </p:extLst>
          </p:nvPr>
        </p:nvGraphicFramePr>
        <p:xfrm>
          <a:off x="622168" y="395928"/>
          <a:ext cx="11095350" cy="6124490"/>
        </p:xfrm>
        <a:graphic>
          <a:graphicData uri="http://schemas.openxmlformats.org/drawingml/2006/table">
            <a:tbl>
              <a:tblPr/>
              <a:tblGrid>
                <a:gridCol w="2219070">
                  <a:extLst>
                    <a:ext uri="{9D8B030D-6E8A-4147-A177-3AD203B41FA5}">
                      <a16:colId xmlns:a16="http://schemas.microsoft.com/office/drawing/2014/main" val="575305213"/>
                    </a:ext>
                  </a:extLst>
                </a:gridCol>
                <a:gridCol w="2219070">
                  <a:extLst>
                    <a:ext uri="{9D8B030D-6E8A-4147-A177-3AD203B41FA5}">
                      <a16:colId xmlns:a16="http://schemas.microsoft.com/office/drawing/2014/main" val="597373620"/>
                    </a:ext>
                  </a:extLst>
                </a:gridCol>
                <a:gridCol w="2219070">
                  <a:extLst>
                    <a:ext uri="{9D8B030D-6E8A-4147-A177-3AD203B41FA5}">
                      <a16:colId xmlns:a16="http://schemas.microsoft.com/office/drawing/2014/main" val="820061585"/>
                    </a:ext>
                  </a:extLst>
                </a:gridCol>
                <a:gridCol w="2219070">
                  <a:extLst>
                    <a:ext uri="{9D8B030D-6E8A-4147-A177-3AD203B41FA5}">
                      <a16:colId xmlns:a16="http://schemas.microsoft.com/office/drawing/2014/main" val="464600723"/>
                    </a:ext>
                  </a:extLst>
                </a:gridCol>
                <a:gridCol w="2219070">
                  <a:extLst>
                    <a:ext uri="{9D8B030D-6E8A-4147-A177-3AD203B41FA5}">
                      <a16:colId xmlns:a16="http://schemas.microsoft.com/office/drawing/2014/main" val="2253381583"/>
                    </a:ext>
                  </a:extLst>
                </a:gridCol>
              </a:tblGrid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428947"/>
                  </a:ext>
                </a:extLst>
              </a:tr>
              <a:tr h="27207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18.08.2023 - 18.08.2023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613517"/>
                  </a:ext>
                </a:extLst>
              </a:tr>
              <a:tr h="15445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870174"/>
                  </a:ext>
                </a:extLst>
              </a:tr>
              <a:tr h="86020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300,00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721247"/>
                  </a:ext>
                </a:extLst>
              </a:tr>
              <a:tr h="15445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1 741,19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482019"/>
                  </a:ext>
                </a:extLst>
              </a:tr>
              <a:tr h="27207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34 413,24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524663"/>
                  </a:ext>
                </a:extLst>
              </a:tr>
              <a:tr h="15445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36 454,43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95412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399531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770277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64330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685427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63795"/>
                  </a:ext>
                </a:extLst>
              </a:tr>
              <a:tr h="27207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18.08.2023 - 18.08.2023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775488"/>
                  </a:ext>
                </a:extLst>
              </a:tr>
              <a:tr h="15445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626938"/>
                  </a:ext>
                </a:extLst>
              </a:tr>
              <a:tr h="15445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1 496,99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766782"/>
                  </a:ext>
                </a:extLst>
              </a:tr>
              <a:tr h="27207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34 413,24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380496"/>
                  </a:ext>
                </a:extLst>
              </a:tr>
              <a:tr h="15445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35 910,23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844847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500043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078116"/>
                  </a:ext>
                </a:extLst>
              </a:tr>
              <a:tr h="15445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18.08.2023 - 18.08.2023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600581"/>
                  </a:ext>
                </a:extLst>
              </a:tr>
              <a:tr h="15445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343508"/>
                  </a:ext>
                </a:extLst>
              </a:tr>
              <a:tr h="86020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300,00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940671"/>
                  </a:ext>
                </a:extLst>
              </a:tr>
              <a:tr h="15445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244,20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657298"/>
                  </a:ext>
                </a:extLst>
              </a:tr>
              <a:tr h="15445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544,20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362421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329445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272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039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153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2023-08-18T06:04:51Z</dcterms:created>
  <dcterms:modified xsi:type="dcterms:W3CDTF">2023-08-18T06:06:44Z</dcterms:modified>
</cp:coreProperties>
</file>